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61" r:id="rId4"/>
    <p:sldId id="263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0C7442-0597-4A23-A6A8-05A749F685D6}" v="213" dt="2024-02-22T23:52:09.953"/>
    <p1510:client id="{1FDA34CD-C82D-2EA3-DC68-94C6C4E96E1D}" v="1034" dt="2024-02-23T00:02:38.031"/>
    <p1510:client id="{4FA4272A-DAEC-946B-B370-ECAB3B915721}" v="51" dt="2024-02-23T00:07:18.947"/>
    <p1510:client id="{564BAB5E-F8E8-4FC6-A0C9-1D9FF5407AB4}" v="307" dt="2024-02-22T23:10:33.634"/>
    <p1510:client id="{8137B8C7-8721-A08C-D8BE-E8BA3CBDAE71}" v="262" dt="2024-02-22T23:57:28.596"/>
    <p1510:client id="{879E3D53-5DAE-F9DF-340F-0DD53D8ADD6A}" v="13" dt="2024-02-22T22:59:23.747"/>
    <p1510:client id="{AF79E925-4C78-D9CD-E77C-47B4A581DFB5}" v="351" dt="2024-02-22T23:47:41.231"/>
    <p1510:client id="{EEDC0B06-92F5-4059-B7FD-10CB27EC46B0}" v="113" dt="2024-02-22T22:53:20.4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13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12" Type="http://schemas.openxmlformats.org/officeDocument/2006/relationships/customXml" Target="../customXml/item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Relationship Id="rId14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ANDRO ALVES DA SILVA" userId="S::leandro.silva379@fatec.sp.gov.br::7fe3333d-5ea8-4019-b086-92d0fde31c08" providerId="AD" clId="Web-{EEDC0B06-92F5-4059-B7FD-10CB27EC46B0}"/>
    <pc:docChg chg="addSld modSld">
      <pc:chgData name="LEANDRO ALVES DA SILVA" userId="S::leandro.silva379@fatec.sp.gov.br::7fe3333d-5ea8-4019-b086-92d0fde31c08" providerId="AD" clId="Web-{EEDC0B06-92F5-4059-B7FD-10CB27EC46B0}" dt="2024-02-22T22:53:20.419" v="112" actId="20577"/>
      <pc:docMkLst>
        <pc:docMk/>
      </pc:docMkLst>
      <pc:sldChg chg="modSp">
        <pc:chgData name="LEANDRO ALVES DA SILVA" userId="S::leandro.silva379@fatec.sp.gov.br::7fe3333d-5ea8-4019-b086-92d0fde31c08" providerId="AD" clId="Web-{EEDC0B06-92F5-4059-B7FD-10CB27EC46B0}" dt="2024-02-22T22:53:20.419" v="112" actId="20577"/>
        <pc:sldMkLst>
          <pc:docMk/>
          <pc:sldMk cId="2210866551" sldId="256"/>
        </pc:sldMkLst>
        <pc:spChg chg="mod">
          <ac:chgData name="LEANDRO ALVES DA SILVA" userId="S::leandro.silva379@fatec.sp.gov.br::7fe3333d-5ea8-4019-b086-92d0fde31c08" providerId="AD" clId="Web-{EEDC0B06-92F5-4059-B7FD-10CB27EC46B0}" dt="2024-02-22T22:53:03.559" v="107" actId="20577"/>
          <ac:spMkLst>
            <pc:docMk/>
            <pc:sldMk cId="2210866551" sldId="256"/>
            <ac:spMk id="2" creationId="{00000000-0000-0000-0000-000000000000}"/>
          </ac:spMkLst>
        </pc:spChg>
        <pc:spChg chg="mod">
          <ac:chgData name="LEANDRO ALVES DA SILVA" userId="S::leandro.silva379@fatec.sp.gov.br::7fe3333d-5ea8-4019-b086-92d0fde31c08" providerId="AD" clId="Web-{EEDC0B06-92F5-4059-B7FD-10CB27EC46B0}" dt="2024-02-22T22:53:20.419" v="112" actId="20577"/>
          <ac:spMkLst>
            <pc:docMk/>
            <pc:sldMk cId="2210866551" sldId="256"/>
            <ac:spMk id="3" creationId="{00000000-0000-0000-0000-000000000000}"/>
          </ac:spMkLst>
        </pc:spChg>
      </pc:sldChg>
      <pc:sldChg chg="delSp modSp new">
        <pc:chgData name="LEANDRO ALVES DA SILVA" userId="S::leandro.silva379@fatec.sp.gov.br::7fe3333d-5ea8-4019-b086-92d0fde31c08" providerId="AD" clId="Web-{EEDC0B06-92F5-4059-B7FD-10CB27EC46B0}" dt="2024-02-22T22:52:33.808" v="40" actId="20577"/>
        <pc:sldMkLst>
          <pc:docMk/>
          <pc:sldMk cId="3633915007" sldId="257"/>
        </pc:sldMkLst>
        <pc:spChg chg="del">
          <ac:chgData name="LEANDRO ALVES DA SILVA" userId="S::leandro.silva379@fatec.sp.gov.br::7fe3333d-5ea8-4019-b086-92d0fde31c08" providerId="AD" clId="Web-{EEDC0B06-92F5-4059-B7FD-10CB27EC46B0}" dt="2024-02-22T22:52:09.823" v="22"/>
          <ac:spMkLst>
            <pc:docMk/>
            <pc:sldMk cId="3633915007" sldId="257"/>
            <ac:spMk id="2" creationId="{EAD71A01-2D4D-F218-65A8-F859EC2E614E}"/>
          </ac:spMkLst>
        </pc:spChg>
        <pc:spChg chg="mod">
          <ac:chgData name="LEANDRO ALVES DA SILVA" userId="S::leandro.silva379@fatec.sp.gov.br::7fe3333d-5ea8-4019-b086-92d0fde31c08" providerId="AD" clId="Web-{EEDC0B06-92F5-4059-B7FD-10CB27EC46B0}" dt="2024-02-22T22:52:33.808" v="40" actId="20577"/>
          <ac:spMkLst>
            <pc:docMk/>
            <pc:sldMk cId="3633915007" sldId="257"/>
            <ac:spMk id="3" creationId="{FC1DF9DF-BF30-6B8A-07A8-3BF6CC51BB58}"/>
          </ac:spMkLst>
        </pc:spChg>
      </pc:sldChg>
    </pc:docChg>
  </pc:docChgLst>
  <pc:docChgLst>
    <pc:chgData name="JOAO PEDRO FLORINDO DE OLIVEIRA" userId="S::joao.oliveira324@fatec.sp.gov.br::135ee00e-e2ec-4775-8777-8b35e0e7fa31" providerId="AD" clId="Web-{AF79E925-4C78-D9CD-E77C-47B4A581DFB5}"/>
    <pc:docChg chg="modSld addMainMaster delMainMaster">
      <pc:chgData name="JOAO PEDRO FLORINDO DE OLIVEIRA" userId="S::joao.oliveira324@fatec.sp.gov.br::135ee00e-e2ec-4775-8777-8b35e0e7fa31" providerId="AD" clId="Web-{AF79E925-4C78-D9CD-E77C-47B4A581DFB5}" dt="2024-02-22T23:47:41.231" v="325" actId="1076"/>
      <pc:docMkLst>
        <pc:docMk/>
      </pc:docMkLst>
      <pc:sldChg chg="modSp mod modClrScheme chgLayout">
        <pc:chgData name="JOAO PEDRO FLORINDO DE OLIVEIRA" userId="S::joao.oliveira324@fatec.sp.gov.br::135ee00e-e2ec-4775-8777-8b35e0e7fa31" providerId="AD" clId="Web-{AF79E925-4C78-D9CD-E77C-47B4A581DFB5}" dt="2024-02-22T23:22:11.381" v="100" actId="20577"/>
        <pc:sldMkLst>
          <pc:docMk/>
          <pc:sldMk cId="2210866551" sldId="256"/>
        </pc:sldMkLst>
        <pc:spChg chg="mod">
          <ac:chgData name="JOAO PEDRO FLORINDO DE OLIVEIRA" userId="S::joao.oliveira324@fatec.sp.gov.br::135ee00e-e2ec-4775-8777-8b35e0e7fa31" providerId="AD" clId="Web-{AF79E925-4C78-D9CD-E77C-47B4A581DFB5}" dt="2024-02-22T22:53:30.075" v="60" actId="20577"/>
          <ac:spMkLst>
            <pc:docMk/>
            <pc:sldMk cId="2210866551" sldId="256"/>
            <ac:spMk id="2" creationId="{00000000-0000-0000-0000-000000000000}"/>
          </ac:spMkLst>
        </pc:spChg>
        <pc:spChg chg="mod">
          <ac:chgData name="JOAO PEDRO FLORINDO DE OLIVEIRA" userId="S::joao.oliveira324@fatec.sp.gov.br::135ee00e-e2ec-4775-8777-8b35e0e7fa31" providerId="AD" clId="Web-{AF79E925-4C78-D9CD-E77C-47B4A581DFB5}" dt="2024-02-22T22:53:36.841" v="61" actId="20577"/>
          <ac:spMkLst>
            <pc:docMk/>
            <pc:sldMk cId="2210866551" sldId="256"/>
            <ac:spMk id="3" creationId="{00000000-0000-0000-0000-000000000000}"/>
          </ac:spMkLst>
        </pc:spChg>
        <pc:spChg chg="mod">
          <ac:chgData name="JOAO PEDRO FLORINDO DE OLIVEIRA" userId="S::joao.oliveira324@fatec.sp.gov.br::135ee00e-e2ec-4775-8777-8b35e0e7fa31" providerId="AD" clId="Web-{AF79E925-4C78-D9CD-E77C-47B4A581DFB5}" dt="2024-02-22T23:14:52.043" v="82" actId="20577"/>
          <ac:spMkLst>
            <pc:docMk/>
            <pc:sldMk cId="2210866551" sldId="256"/>
            <ac:spMk id="5" creationId="{0B72F61B-A3F6-C09A-01E9-6E49FAB12709}"/>
          </ac:spMkLst>
        </pc:spChg>
        <pc:spChg chg="mod">
          <ac:chgData name="JOAO PEDRO FLORINDO DE OLIVEIRA" userId="S::joao.oliveira324@fatec.sp.gov.br::135ee00e-e2ec-4775-8777-8b35e0e7fa31" providerId="AD" clId="Web-{AF79E925-4C78-D9CD-E77C-47B4A581DFB5}" dt="2024-02-22T23:22:11.381" v="100" actId="20577"/>
          <ac:spMkLst>
            <pc:docMk/>
            <pc:sldMk cId="2210866551" sldId="256"/>
            <ac:spMk id="6" creationId="{3D29FDB5-7B25-DEF8-BFA3-28DF222A1476}"/>
          </ac:spMkLst>
        </pc:spChg>
      </pc:sldChg>
      <pc:sldChg chg="modSp mod modClrScheme chgLayout">
        <pc:chgData name="JOAO PEDRO FLORINDO DE OLIVEIRA" userId="S::joao.oliveira324@fatec.sp.gov.br::135ee00e-e2ec-4775-8777-8b35e0e7fa31" providerId="AD" clId="Web-{AF79E925-4C78-D9CD-E77C-47B4A581DFB5}" dt="2024-02-22T23:01:16.242" v="64"/>
        <pc:sldMkLst>
          <pc:docMk/>
          <pc:sldMk cId="3633915007" sldId="257"/>
        </pc:sldMkLst>
        <pc:spChg chg="mod ord">
          <ac:chgData name="JOAO PEDRO FLORINDO DE OLIVEIRA" userId="S::joao.oliveira324@fatec.sp.gov.br::135ee00e-e2ec-4775-8777-8b35e0e7fa31" providerId="AD" clId="Web-{AF79E925-4C78-D9CD-E77C-47B4A581DFB5}" dt="2024-02-22T23:01:16.242" v="64"/>
          <ac:spMkLst>
            <pc:docMk/>
            <pc:sldMk cId="3633915007" sldId="257"/>
            <ac:spMk id="3" creationId="{FC1DF9DF-BF30-6B8A-07A8-3BF6CC51BB58}"/>
          </ac:spMkLst>
        </pc:spChg>
      </pc:sldChg>
      <pc:sldChg chg="addSp delSp modSp mod setBg">
        <pc:chgData name="JOAO PEDRO FLORINDO DE OLIVEIRA" userId="S::joao.oliveira324@fatec.sp.gov.br::135ee00e-e2ec-4775-8777-8b35e0e7fa31" providerId="AD" clId="Web-{AF79E925-4C78-D9CD-E77C-47B4A581DFB5}" dt="2024-02-22T23:47:41.231" v="325" actId="1076"/>
        <pc:sldMkLst>
          <pc:docMk/>
          <pc:sldMk cId="3564364219" sldId="258"/>
        </pc:sldMkLst>
        <pc:spChg chg="mod">
          <ac:chgData name="JOAO PEDRO FLORINDO DE OLIVEIRA" userId="S::joao.oliveira324@fatec.sp.gov.br::135ee00e-e2ec-4775-8777-8b35e0e7fa31" providerId="AD" clId="Web-{AF79E925-4C78-D9CD-E77C-47B4A581DFB5}" dt="2024-02-22T23:41:56.316" v="274" actId="20577"/>
          <ac:spMkLst>
            <pc:docMk/>
            <pc:sldMk cId="3564364219" sldId="258"/>
            <ac:spMk id="2" creationId="{05E1D6AE-8AB1-ACF2-55DD-745F2FFDE76C}"/>
          </ac:spMkLst>
        </pc:spChg>
        <pc:spChg chg="mod">
          <ac:chgData name="JOAO PEDRO FLORINDO DE OLIVEIRA" userId="S::joao.oliveira324@fatec.sp.gov.br::135ee00e-e2ec-4775-8777-8b35e0e7fa31" providerId="AD" clId="Web-{AF79E925-4C78-D9CD-E77C-47B4A581DFB5}" dt="2024-02-22T23:46:51.386" v="318" actId="1076"/>
          <ac:spMkLst>
            <pc:docMk/>
            <pc:sldMk cId="3564364219" sldId="258"/>
            <ac:spMk id="3" creationId="{7FD4A385-32B3-8FD9-82A2-57F50F688915}"/>
          </ac:spMkLst>
        </pc:spChg>
        <pc:spChg chg="mod">
          <ac:chgData name="JOAO PEDRO FLORINDO DE OLIVEIRA" userId="S::joao.oliveira324@fatec.sp.gov.br::135ee00e-e2ec-4775-8777-8b35e0e7fa31" providerId="AD" clId="Web-{AF79E925-4C78-D9CD-E77C-47B4A581DFB5}" dt="2024-02-22T23:40:21.470" v="240" actId="20577"/>
          <ac:spMkLst>
            <pc:docMk/>
            <pc:sldMk cId="3564364219" sldId="258"/>
            <ac:spMk id="5" creationId="{CD8686EF-5331-C98E-584F-1C05791000C4}"/>
          </ac:spMkLst>
        </pc:spChg>
        <pc:spChg chg="add del mod">
          <ac:chgData name="JOAO PEDRO FLORINDO DE OLIVEIRA" userId="S::joao.oliveira324@fatec.sp.gov.br::135ee00e-e2ec-4775-8777-8b35e0e7fa31" providerId="AD" clId="Web-{AF79E925-4C78-D9CD-E77C-47B4A581DFB5}" dt="2024-02-22T23:44:33.351" v="301" actId="1076"/>
          <ac:spMkLst>
            <pc:docMk/>
            <pc:sldMk cId="3564364219" sldId="258"/>
            <ac:spMk id="17" creationId="{F5DA4F73-36A0-6C87-1211-0196C493BCC3}"/>
          </ac:spMkLst>
        </pc:spChg>
        <pc:picChg chg="add del mod">
          <ac:chgData name="JOAO PEDRO FLORINDO DE OLIVEIRA" userId="S::joao.oliveira324@fatec.sp.gov.br::135ee00e-e2ec-4775-8777-8b35e0e7fa31" providerId="AD" clId="Web-{AF79E925-4C78-D9CD-E77C-47B4A581DFB5}" dt="2024-02-22T23:43:40.334" v="293"/>
          <ac:picMkLst>
            <pc:docMk/>
            <pc:sldMk cId="3564364219" sldId="258"/>
            <ac:picMk id="6" creationId="{2266CB19-DFCB-E729-5196-27F29C73BE89}"/>
          </ac:picMkLst>
        </pc:picChg>
        <pc:picChg chg="add mod">
          <ac:chgData name="JOAO PEDRO FLORINDO DE OLIVEIRA" userId="S::joao.oliveira324@fatec.sp.gov.br::135ee00e-e2ec-4775-8777-8b35e0e7fa31" providerId="AD" clId="Web-{AF79E925-4C78-D9CD-E77C-47B4A581DFB5}" dt="2024-02-22T23:47:41.231" v="325" actId="1076"/>
          <ac:picMkLst>
            <pc:docMk/>
            <pc:sldMk cId="3564364219" sldId="258"/>
            <ac:picMk id="10" creationId="{8B6C5643-7EEB-B2AF-53B8-09A8C8503E07}"/>
          </ac:picMkLst>
        </pc:picChg>
        <pc:picChg chg="add del mod">
          <ac:chgData name="JOAO PEDRO FLORINDO DE OLIVEIRA" userId="S::joao.oliveira324@fatec.sp.gov.br::135ee00e-e2ec-4775-8777-8b35e0e7fa31" providerId="AD" clId="Web-{AF79E925-4C78-D9CD-E77C-47B4A581DFB5}" dt="2024-02-22T23:46:10.275" v="304"/>
          <ac:picMkLst>
            <pc:docMk/>
            <pc:sldMk cId="3564364219" sldId="258"/>
            <ac:picMk id="11" creationId="{FBDDE687-A8BA-5344-6FD6-5ED6E4C152E1}"/>
          </ac:picMkLst>
        </pc:picChg>
        <pc:picChg chg="add del mod">
          <ac:chgData name="JOAO PEDRO FLORINDO DE OLIVEIRA" userId="S::joao.oliveira324@fatec.sp.gov.br::135ee00e-e2ec-4775-8777-8b35e0e7fa31" providerId="AD" clId="Web-{AF79E925-4C78-D9CD-E77C-47B4A581DFB5}" dt="2024-02-22T23:46:18.494" v="306"/>
          <ac:picMkLst>
            <pc:docMk/>
            <pc:sldMk cId="3564364219" sldId="258"/>
            <ac:picMk id="12" creationId="{0E16A954-E431-EC3F-5C2A-A5AA41048C0D}"/>
          </ac:picMkLst>
        </pc:picChg>
        <pc:picChg chg="add del mod">
          <ac:chgData name="JOAO PEDRO FLORINDO DE OLIVEIRA" userId="S::joao.oliveira324@fatec.sp.gov.br::135ee00e-e2ec-4775-8777-8b35e0e7fa31" providerId="AD" clId="Web-{AF79E925-4C78-D9CD-E77C-47B4A581DFB5}" dt="2024-02-22T23:46:48.479" v="313"/>
          <ac:picMkLst>
            <pc:docMk/>
            <pc:sldMk cId="3564364219" sldId="258"/>
            <ac:picMk id="14" creationId="{E1307CF8-4030-E792-BF5E-5CD4561BBC76}"/>
          </ac:picMkLst>
        </pc:picChg>
        <pc:picChg chg="add mod">
          <ac:chgData name="JOAO PEDRO FLORINDO DE OLIVEIRA" userId="S::joao.oliveira324@fatec.sp.gov.br::135ee00e-e2ec-4775-8777-8b35e0e7fa31" providerId="AD" clId="Web-{AF79E925-4C78-D9CD-E77C-47B4A581DFB5}" dt="2024-02-22T23:47:07.933" v="323" actId="14100"/>
          <ac:picMkLst>
            <pc:docMk/>
            <pc:sldMk cId="3564364219" sldId="258"/>
            <ac:picMk id="16" creationId="{BA03C179-619F-2CA6-DDCD-47F13F0C86DF}"/>
          </ac:picMkLst>
        </pc:picChg>
      </pc:sldChg>
      <pc:sldChg chg="modSp">
        <pc:chgData name="JOAO PEDRO FLORINDO DE OLIVEIRA" userId="S::joao.oliveira324@fatec.sp.gov.br::135ee00e-e2ec-4775-8777-8b35e0e7fa31" providerId="AD" clId="Web-{AF79E925-4C78-D9CD-E77C-47B4A581DFB5}" dt="2024-02-22T23:41:51.144" v="273" actId="20577"/>
        <pc:sldMkLst>
          <pc:docMk/>
          <pc:sldMk cId="1532619105" sldId="261"/>
        </pc:sldMkLst>
        <pc:spChg chg="mod">
          <ac:chgData name="JOAO PEDRO FLORINDO DE OLIVEIRA" userId="S::joao.oliveira324@fatec.sp.gov.br::135ee00e-e2ec-4775-8777-8b35e0e7fa31" providerId="AD" clId="Web-{AF79E925-4C78-D9CD-E77C-47B4A581DFB5}" dt="2024-02-22T23:41:51.144" v="273" actId="20577"/>
          <ac:spMkLst>
            <pc:docMk/>
            <pc:sldMk cId="1532619105" sldId="261"/>
            <ac:spMk id="2" creationId="{05E1D6AE-8AB1-ACF2-55DD-745F2FFDE76C}"/>
          </ac:spMkLst>
        </pc:spChg>
        <pc:spChg chg="mod">
          <ac:chgData name="JOAO PEDRO FLORINDO DE OLIVEIRA" userId="S::joao.oliveira324@fatec.sp.gov.br::135ee00e-e2ec-4775-8777-8b35e0e7fa31" providerId="AD" clId="Web-{AF79E925-4C78-D9CD-E77C-47B4A581DFB5}" dt="2024-02-22T23:37:22.855" v="184" actId="20577"/>
          <ac:spMkLst>
            <pc:docMk/>
            <pc:sldMk cId="1532619105" sldId="261"/>
            <ac:spMk id="13" creationId="{AD6BA087-0575-EDEE-4E2B-5B0FA97D214F}"/>
          </ac:spMkLst>
        </pc:spChg>
        <pc:spChg chg="mod">
          <ac:chgData name="JOAO PEDRO FLORINDO DE OLIVEIRA" userId="S::joao.oliveira324@fatec.sp.gov.br::135ee00e-e2ec-4775-8777-8b35e0e7fa31" providerId="AD" clId="Web-{AF79E925-4C78-D9CD-E77C-47B4A581DFB5}" dt="2024-02-22T23:41:43.691" v="269" actId="20577"/>
          <ac:spMkLst>
            <pc:docMk/>
            <pc:sldMk cId="1532619105" sldId="261"/>
            <ac:spMk id="19" creationId="{7D5981CE-836B-7FBA-5E36-EDCD0C8C72F4}"/>
          </ac:spMkLst>
        </pc:spChg>
      </pc:sldChg>
      <pc:sldChg chg="addSp delSp modSp">
        <pc:chgData name="JOAO PEDRO FLORINDO DE OLIVEIRA" userId="S::joao.oliveira324@fatec.sp.gov.br::135ee00e-e2ec-4775-8777-8b35e0e7fa31" providerId="AD" clId="Web-{AF79E925-4C78-D9CD-E77C-47B4A581DFB5}" dt="2024-02-22T23:43:08.146" v="292"/>
        <pc:sldMkLst>
          <pc:docMk/>
          <pc:sldMk cId="1095954329" sldId="263"/>
        </pc:sldMkLst>
        <pc:spChg chg="mod">
          <ac:chgData name="JOAO PEDRO FLORINDO DE OLIVEIRA" userId="S::joao.oliveira324@fatec.sp.gov.br::135ee00e-e2ec-4775-8777-8b35e0e7fa31" providerId="AD" clId="Web-{AF79E925-4C78-D9CD-E77C-47B4A581DFB5}" dt="2024-02-22T23:42:22.614" v="276" actId="20577"/>
          <ac:spMkLst>
            <pc:docMk/>
            <pc:sldMk cId="1095954329" sldId="263"/>
            <ac:spMk id="2" creationId="{05E1D6AE-8AB1-ACF2-55DD-745F2FFDE76C}"/>
          </ac:spMkLst>
        </pc:spChg>
        <pc:spChg chg="mod">
          <ac:chgData name="JOAO PEDRO FLORINDO DE OLIVEIRA" userId="S::joao.oliveira324@fatec.sp.gov.br::135ee00e-e2ec-4775-8777-8b35e0e7fa31" providerId="AD" clId="Web-{AF79E925-4C78-D9CD-E77C-47B4A581DFB5}" dt="2024-02-22T23:42:44.302" v="282" actId="1076"/>
          <ac:spMkLst>
            <pc:docMk/>
            <pc:sldMk cId="1095954329" sldId="263"/>
            <ac:spMk id="15" creationId="{4C58460D-45E7-0AC4-DB4F-54DC619BE797}"/>
          </ac:spMkLst>
        </pc:spChg>
        <pc:picChg chg="add del mod">
          <ac:chgData name="JOAO PEDRO FLORINDO DE OLIVEIRA" userId="S::joao.oliveira324@fatec.sp.gov.br::135ee00e-e2ec-4775-8777-8b35e0e7fa31" providerId="AD" clId="Web-{AF79E925-4C78-D9CD-E77C-47B4A581DFB5}" dt="2024-02-22T23:42:41.864" v="280"/>
          <ac:picMkLst>
            <pc:docMk/>
            <pc:sldMk cId="1095954329" sldId="263"/>
            <ac:picMk id="5" creationId="{FD7107F4-538A-0731-BB7B-6D8DA47AC3EF}"/>
          </ac:picMkLst>
        </pc:picChg>
        <pc:picChg chg="add del mod">
          <ac:chgData name="JOAO PEDRO FLORINDO DE OLIVEIRA" userId="S::joao.oliveira324@fatec.sp.gov.br::135ee00e-e2ec-4775-8777-8b35e0e7fa31" providerId="AD" clId="Web-{AF79E925-4C78-D9CD-E77C-47B4A581DFB5}" dt="2024-02-22T23:43:08.146" v="292"/>
          <ac:picMkLst>
            <pc:docMk/>
            <pc:sldMk cId="1095954329" sldId="263"/>
            <ac:picMk id="6" creationId="{0FBAF883-6B4C-31D4-29E4-8171A4350B60}"/>
          </ac:picMkLst>
        </pc:picChg>
      </pc:sldChg>
      <pc:sldMasterChg chg="del delSldLayout">
        <pc:chgData name="JOAO PEDRO FLORINDO DE OLIVEIRA" userId="S::joao.oliveira324@fatec.sp.gov.br::135ee00e-e2ec-4775-8777-8b35e0e7fa31" providerId="AD" clId="Web-{AF79E925-4C78-D9CD-E77C-47B4A581DFB5}" dt="2024-02-22T23:01:06.086" v="62"/>
        <pc:sldMasterMkLst>
          <pc:docMk/>
          <pc:sldMasterMk cId="2675746937" sldId="2147483648"/>
        </pc:sldMasterMkLst>
        <pc:sldLayoutChg chg="del">
          <pc:chgData name="JOAO PEDRO FLORINDO DE OLIVEIRA" userId="S::joao.oliveira324@fatec.sp.gov.br::135ee00e-e2ec-4775-8777-8b35e0e7fa31" providerId="AD" clId="Web-{AF79E925-4C78-D9CD-E77C-47B4A581DFB5}" dt="2024-02-22T23:01:06.086" v="62"/>
          <pc:sldLayoutMkLst>
            <pc:docMk/>
            <pc:sldMasterMk cId="2675746937" sldId="2147483648"/>
            <pc:sldLayoutMk cId="877683876" sldId="2147483649"/>
          </pc:sldLayoutMkLst>
        </pc:sldLayoutChg>
        <pc:sldLayoutChg chg="del">
          <pc:chgData name="JOAO PEDRO FLORINDO DE OLIVEIRA" userId="S::joao.oliveira324@fatec.sp.gov.br::135ee00e-e2ec-4775-8777-8b35e0e7fa31" providerId="AD" clId="Web-{AF79E925-4C78-D9CD-E77C-47B4A581DFB5}" dt="2024-02-22T23:01:06.086" v="62"/>
          <pc:sldLayoutMkLst>
            <pc:docMk/>
            <pc:sldMasterMk cId="2675746937" sldId="2147483648"/>
            <pc:sldLayoutMk cId="314005268" sldId="2147483650"/>
          </pc:sldLayoutMkLst>
        </pc:sldLayoutChg>
        <pc:sldLayoutChg chg="del">
          <pc:chgData name="JOAO PEDRO FLORINDO DE OLIVEIRA" userId="S::joao.oliveira324@fatec.sp.gov.br::135ee00e-e2ec-4775-8777-8b35e0e7fa31" providerId="AD" clId="Web-{AF79E925-4C78-D9CD-E77C-47B4A581DFB5}" dt="2024-02-22T23:01:06.086" v="62"/>
          <pc:sldLayoutMkLst>
            <pc:docMk/>
            <pc:sldMasterMk cId="2675746937" sldId="2147483648"/>
            <pc:sldLayoutMk cId="3781375764" sldId="2147483651"/>
          </pc:sldLayoutMkLst>
        </pc:sldLayoutChg>
        <pc:sldLayoutChg chg="del">
          <pc:chgData name="JOAO PEDRO FLORINDO DE OLIVEIRA" userId="S::joao.oliveira324@fatec.sp.gov.br::135ee00e-e2ec-4775-8777-8b35e0e7fa31" providerId="AD" clId="Web-{AF79E925-4C78-D9CD-E77C-47B4A581DFB5}" dt="2024-02-22T23:01:06.086" v="62"/>
          <pc:sldLayoutMkLst>
            <pc:docMk/>
            <pc:sldMasterMk cId="2675746937" sldId="2147483648"/>
            <pc:sldLayoutMk cId="2124613824" sldId="2147483652"/>
          </pc:sldLayoutMkLst>
        </pc:sldLayoutChg>
        <pc:sldLayoutChg chg="del">
          <pc:chgData name="JOAO PEDRO FLORINDO DE OLIVEIRA" userId="S::joao.oliveira324@fatec.sp.gov.br::135ee00e-e2ec-4775-8777-8b35e0e7fa31" providerId="AD" clId="Web-{AF79E925-4C78-D9CD-E77C-47B4A581DFB5}" dt="2024-02-22T23:01:06.086" v="62"/>
          <pc:sldLayoutMkLst>
            <pc:docMk/>
            <pc:sldMasterMk cId="2675746937" sldId="2147483648"/>
            <pc:sldLayoutMk cId="3694421058" sldId="2147483653"/>
          </pc:sldLayoutMkLst>
        </pc:sldLayoutChg>
        <pc:sldLayoutChg chg="del">
          <pc:chgData name="JOAO PEDRO FLORINDO DE OLIVEIRA" userId="S::joao.oliveira324@fatec.sp.gov.br::135ee00e-e2ec-4775-8777-8b35e0e7fa31" providerId="AD" clId="Web-{AF79E925-4C78-D9CD-E77C-47B4A581DFB5}" dt="2024-02-22T23:01:06.086" v="62"/>
          <pc:sldLayoutMkLst>
            <pc:docMk/>
            <pc:sldMasterMk cId="2675746937" sldId="2147483648"/>
            <pc:sldLayoutMk cId="3108533492" sldId="2147483654"/>
          </pc:sldLayoutMkLst>
        </pc:sldLayoutChg>
        <pc:sldLayoutChg chg="del">
          <pc:chgData name="JOAO PEDRO FLORINDO DE OLIVEIRA" userId="S::joao.oliveira324@fatec.sp.gov.br::135ee00e-e2ec-4775-8777-8b35e0e7fa31" providerId="AD" clId="Web-{AF79E925-4C78-D9CD-E77C-47B4A581DFB5}" dt="2024-02-22T23:01:06.086" v="62"/>
          <pc:sldLayoutMkLst>
            <pc:docMk/>
            <pc:sldMasterMk cId="2675746937" sldId="2147483648"/>
            <pc:sldLayoutMk cId="578281579" sldId="2147483655"/>
          </pc:sldLayoutMkLst>
        </pc:sldLayoutChg>
        <pc:sldLayoutChg chg="del">
          <pc:chgData name="JOAO PEDRO FLORINDO DE OLIVEIRA" userId="S::joao.oliveira324@fatec.sp.gov.br::135ee00e-e2ec-4775-8777-8b35e0e7fa31" providerId="AD" clId="Web-{AF79E925-4C78-D9CD-E77C-47B4A581DFB5}" dt="2024-02-22T23:01:06.086" v="62"/>
          <pc:sldLayoutMkLst>
            <pc:docMk/>
            <pc:sldMasterMk cId="2675746937" sldId="2147483648"/>
            <pc:sldLayoutMk cId="2217836567" sldId="2147483656"/>
          </pc:sldLayoutMkLst>
        </pc:sldLayoutChg>
        <pc:sldLayoutChg chg="del">
          <pc:chgData name="JOAO PEDRO FLORINDO DE OLIVEIRA" userId="S::joao.oliveira324@fatec.sp.gov.br::135ee00e-e2ec-4775-8777-8b35e0e7fa31" providerId="AD" clId="Web-{AF79E925-4C78-D9CD-E77C-47B4A581DFB5}" dt="2024-02-22T23:01:06.086" v="62"/>
          <pc:sldLayoutMkLst>
            <pc:docMk/>
            <pc:sldMasterMk cId="2675746937" sldId="2147483648"/>
            <pc:sldLayoutMk cId="2245566346" sldId="2147483657"/>
          </pc:sldLayoutMkLst>
        </pc:sldLayoutChg>
        <pc:sldLayoutChg chg="del">
          <pc:chgData name="JOAO PEDRO FLORINDO DE OLIVEIRA" userId="S::joao.oliveira324@fatec.sp.gov.br::135ee00e-e2ec-4775-8777-8b35e0e7fa31" providerId="AD" clId="Web-{AF79E925-4C78-D9CD-E77C-47B4A581DFB5}" dt="2024-02-22T23:01:06.086" v="62"/>
          <pc:sldLayoutMkLst>
            <pc:docMk/>
            <pc:sldMasterMk cId="2675746937" sldId="2147483648"/>
            <pc:sldLayoutMk cId="746588027" sldId="2147483658"/>
          </pc:sldLayoutMkLst>
        </pc:sldLayoutChg>
        <pc:sldLayoutChg chg="del">
          <pc:chgData name="JOAO PEDRO FLORINDO DE OLIVEIRA" userId="S::joao.oliveira324@fatec.sp.gov.br::135ee00e-e2ec-4775-8777-8b35e0e7fa31" providerId="AD" clId="Web-{AF79E925-4C78-D9CD-E77C-47B4A581DFB5}" dt="2024-02-22T23:01:06.086" v="62"/>
          <pc:sldLayoutMkLst>
            <pc:docMk/>
            <pc:sldMasterMk cId="2675746937" sldId="2147483648"/>
            <pc:sldLayoutMk cId="1306397509" sldId="2147483659"/>
          </pc:sldLayoutMkLst>
        </pc:sldLayoutChg>
      </pc:sldMasterChg>
      <pc:sldMasterChg chg="add del addSldLayout delSldLayout modSldLayout">
        <pc:chgData name="JOAO PEDRO FLORINDO DE OLIVEIRA" userId="S::joao.oliveira324@fatec.sp.gov.br::135ee00e-e2ec-4775-8777-8b35e0e7fa31" providerId="AD" clId="Web-{AF79E925-4C78-D9CD-E77C-47B4A581DFB5}" dt="2024-02-22T23:01:11.211" v="63"/>
        <pc:sldMasterMkLst>
          <pc:docMk/>
          <pc:sldMasterMk cId="3889228561" sldId="2147483660"/>
        </pc:sldMasterMkLst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3626188541" sldId="2147483661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4158399944" sldId="2147483662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3426461965" sldId="2147483663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1587854273" sldId="2147483664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3593436892" sldId="2147483665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1784069687" sldId="2147483666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1643953218" sldId="2147483667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766632074" sldId="2147483668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1784855298" sldId="2147483669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3735268576" sldId="2147483670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1124887109" sldId="2147483671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3683750703" sldId="2147483672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3012234970" sldId="2147483673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1248369151" sldId="2147483674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3304621570" sldId="2147483675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2932006007" sldId="2147483676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1.211" v="63"/>
          <pc:sldLayoutMkLst>
            <pc:docMk/>
            <pc:sldMasterMk cId="3889228561" sldId="2147483660"/>
            <pc:sldLayoutMk cId="2136025569" sldId="2147483677"/>
          </pc:sldLayoutMkLst>
        </pc:sldLayoutChg>
      </pc:sldMasterChg>
      <pc:sldMasterChg chg="add del addSldLayout delSldLayout modSldLayout">
        <pc:chgData name="JOAO PEDRO FLORINDO DE OLIVEIRA" userId="S::joao.oliveira324@fatec.sp.gov.br::135ee00e-e2ec-4775-8777-8b35e0e7fa31" providerId="AD" clId="Web-{AF79E925-4C78-D9CD-E77C-47B4A581DFB5}" dt="2024-02-22T23:01:16.242" v="64"/>
        <pc:sldMasterMkLst>
          <pc:docMk/>
          <pc:sldMasterMk cId="2176760844" sldId="2147483678"/>
        </pc:sldMasterMkLst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1778347669" sldId="2147483679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318960694" sldId="2147483680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3801675770" sldId="2147483681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2171862007" sldId="2147483682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1376123410" sldId="2147483683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3144057757" sldId="2147483684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874214503" sldId="2147483685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4282983685" sldId="2147483686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1478263706" sldId="2147483687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3902368969" sldId="2147483688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405511709" sldId="2147483689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255924859" sldId="2147483690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1632376033" sldId="2147483691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3131991297" sldId="2147483692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2793450436" sldId="2147483693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3804133585" sldId="2147483694"/>
          </pc:sldLayoutMkLst>
        </pc:sldLayoutChg>
        <pc:sldLayoutChg chg="add del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2176760844" sldId="2147483678"/>
            <pc:sldLayoutMk cId="3588078048" sldId="2147483695"/>
          </pc:sldLayoutMkLst>
        </pc:sldLayoutChg>
      </pc:sldMasterChg>
      <pc:sldMasterChg chg="add addSldLayout modSldLayout">
        <pc:chgData name="JOAO PEDRO FLORINDO DE OLIVEIRA" userId="S::joao.oliveira324@fatec.sp.gov.br::135ee00e-e2ec-4775-8777-8b35e0e7fa31" providerId="AD" clId="Web-{AF79E925-4C78-D9CD-E77C-47B4A581DFB5}" dt="2024-02-22T23:01:16.242" v="64"/>
        <pc:sldMasterMkLst>
          <pc:docMk/>
          <pc:sldMasterMk cId="3611761596" sldId="2147483696"/>
        </pc:sldMasterMkLst>
        <pc:sldLayoutChg chg="add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3611761596" sldId="2147483696"/>
            <pc:sldLayoutMk cId="4116535527" sldId="2147483697"/>
          </pc:sldLayoutMkLst>
        </pc:sldLayoutChg>
        <pc:sldLayoutChg chg="add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3611761596" sldId="2147483696"/>
            <pc:sldLayoutMk cId="4123821059" sldId="2147483698"/>
          </pc:sldLayoutMkLst>
        </pc:sldLayoutChg>
        <pc:sldLayoutChg chg="add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3611761596" sldId="2147483696"/>
            <pc:sldLayoutMk cId="2759859163" sldId="2147483699"/>
          </pc:sldLayoutMkLst>
        </pc:sldLayoutChg>
        <pc:sldLayoutChg chg="add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3611761596" sldId="2147483696"/>
            <pc:sldLayoutMk cId="200971266" sldId="2147483700"/>
          </pc:sldLayoutMkLst>
        </pc:sldLayoutChg>
        <pc:sldLayoutChg chg="add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3611761596" sldId="2147483696"/>
            <pc:sldLayoutMk cId="734726155" sldId="2147483701"/>
          </pc:sldLayoutMkLst>
        </pc:sldLayoutChg>
        <pc:sldLayoutChg chg="add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3611761596" sldId="2147483696"/>
            <pc:sldLayoutMk cId="4273131299" sldId="2147483702"/>
          </pc:sldLayoutMkLst>
        </pc:sldLayoutChg>
        <pc:sldLayoutChg chg="add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3611761596" sldId="2147483696"/>
            <pc:sldLayoutMk cId="4199928583" sldId="2147483703"/>
          </pc:sldLayoutMkLst>
        </pc:sldLayoutChg>
        <pc:sldLayoutChg chg="add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3611761596" sldId="2147483696"/>
            <pc:sldLayoutMk cId="2628184" sldId="2147483704"/>
          </pc:sldLayoutMkLst>
        </pc:sldLayoutChg>
        <pc:sldLayoutChg chg="add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3611761596" sldId="2147483696"/>
            <pc:sldLayoutMk cId="2562442394" sldId="2147483705"/>
          </pc:sldLayoutMkLst>
        </pc:sldLayoutChg>
        <pc:sldLayoutChg chg="add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3611761596" sldId="2147483696"/>
            <pc:sldLayoutMk cId="3917858801" sldId="2147483706"/>
          </pc:sldLayoutMkLst>
        </pc:sldLayoutChg>
        <pc:sldLayoutChg chg="add mod replId">
          <pc:chgData name="JOAO PEDRO FLORINDO DE OLIVEIRA" userId="S::joao.oliveira324@fatec.sp.gov.br::135ee00e-e2ec-4775-8777-8b35e0e7fa31" providerId="AD" clId="Web-{AF79E925-4C78-D9CD-E77C-47B4A581DFB5}" dt="2024-02-22T23:01:16.242" v="64"/>
          <pc:sldLayoutMkLst>
            <pc:docMk/>
            <pc:sldMasterMk cId="3611761596" sldId="2147483696"/>
            <pc:sldLayoutMk cId="924649562" sldId="2147483707"/>
          </pc:sldLayoutMkLst>
        </pc:sldLayoutChg>
      </pc:sldMasterChg>
    </pc:docChg>
  </pc:docChgLst>
  <pc:docChgLst>
    <pc:chgData name="JOAO PEDRO FLORINDO DE OLIVEIRA" userId="S::joao.oliveira324@fatec.sp.gov.br::135ee00e-e2ec-4775-8777-8b35e0e7fa31" providerId="AD" clId="Web-{879E3D53-5DAE-F9DF-340F-0DD53D8ADD6A}"/>
    <pc:docChg chg="modSld">
      <pc:chgData name="JOAO PEDRO FLORINDO DE OLIVEIRA" userId="S::joao.oliveira324@fatec.sp.gov.br::135ee00e-e2ec-4775-8777-8b35e0e7fa31" providerId="AD" clId="Web-{879E3D53-5DAE-F9DF-340F-0DD53D8ADD6A}" dt="2024-02-22T22:59:23.747" v="12"/>
      <pc:docMkLst>
        <pc:docMk/>
      </pc:docMkLst>
      <pc:sldChg chg="modSp mod modShow">
        <pc:chgData name="JOAO PEDRO FLORINDO DE OLIVEIRA" userId="S::joao.oliveira324@fatec.sp.gov.br::135ee00e-e2ec-4775-8777-8b35e0e7fa31" providerId="AD" clId="Web-{879E3D53-5DAE-F9DF-340F-0DD53D8ADD6A}" dt="2024-02-22T22:59:23.747" v="12"/>
        <pc:sldMkLst>
          <pc:docMk/>
          <pc:sldMk cId="2210866551" sldId="256"/>
        </pc:sldMkLst>
        <pc:spChg chg="mod">
          <ac:chgData name="JOAO PEDRO FLORINDO DE OLIVEIRA" userId="S::joao.oliveira324@fatec.sp.gov.br::135ee00e-e2ec-4775-8777-8b35e0e7fa31" providerId="AD" clId="Web-{879E3D53-5DAE-F9DF-340F-0DD53D8ADD6A}" dt="2024-02-22T22:59:10.684" v="10" actId="20577"/>
          <ac:spMkLst>
            <pc:docMk/>
            <pc:sldMk cId="2210866551" sldId="256"/>
            <ac:spMk id="2" creationId="{00000000-0000-0000-0000-000000000000}"/>
          </ac:spMkLst>
        </pc:spChg>
      </pc:sldChg>
    </pc:docChg>
  </pc:docChgLst>
  <pc:docChgLst>
    <pc:chgData name="GUSTAVO DALL OSTE VENTURA" userId="S::gustavo.ventura01@fatec.sp.gov.br::a804d476-cc35-4706-8b72-26fff8130265" providerId="AD" clId="Web-{564BAB5E-F8E8-4FC6-A0C9-1D9FF5407AB4}"/>
    <pc:docChg chg="addSld modSld">
      <pc:chgData name="GUSTAVO DALL OSTE VENTURA" userId="S::gustavo.ventura01@fatec.sp.gov.br::a804d476-cc35-4706-8b72-26fff8130265" providerId="AD" clId="Web-{564BAB5E-F8E8-4FC6-A0C9-1D9FF5407AB4}" dt="2024-02-22T23:10:33.634" v="255"/>
      <pc:docMkLst>
        <pc:docMk/>
      </pc:docMkLst>
      <pc:sldChg chg="addSp delSp modSp mod setBg">
        <pc:chgData name="GUSTAVO DALL OSTE VENTURA" userId="S::gustavo.ventura01@fatec.sp.gov.br::a804d476-cc35-4706-8b72-26fff8130265" providerId="AD" clId="Web-{564BAB5E-F8E8-4FC6-A0C9-1D9FF5407AB4}" dt="2024-02-22T23:04:29.592" v="164" actId="14100"/>
        <pc:sldMkLst>
          <pc:docMk/>
          <pc:sldMk cId="2210866551" sldId="256"/>
        </pc:sldMkLst>
        <pc:spChg chg="del mod">
          <ac:chgData name="GUSTAVO DALL OSTE VENTURA" userId="S::gustavo.ventura01@fatec.sp.gov.br::a804d476-cc35-4706-8b72-26fff8130265" providerId="AD" clId="Web-{564BAB5E-F8E8-4FC6-A0C9-1D9FF5407AB4}" dt="2024-02-22T23:00:01.115" v="82"/>
          <ac:spMkLst>
            <pc:docMk/>
            <pc:sldMk cId="2210866551" sldId="256"/>
            <ac:spMk id="2" creationId="{00000000-0000-0000-0000-000000000000}"/>
          </ac:spMkLst>
        </pc:spChg>
        <pc:spChg chg="del">
          <ac:chgData name="GUSTAVO DALL OSTE VENTURA" userId="S::gustavo.ventura01@fatec.sp.gov.br::a804d476-cc35-4706-8b72-26fff8130265" providerId="AD" clId="Web-{564BAB5E-F8E8-4FC6-A0C9-1D9FF5407AB4}" dt="2024-02-22T23:00:03.209" v="83"/>
          <ac:spMkLst>
            <pc:docMk/>
            <pc:sldMk cId="2210866551" sldId="256"/>
            <ac:spMk id="3" creationId="{00000000-0000-0000-0000-000000000000}"/>
          </ac:spMkLst>
        </pc:spChg>
        <pc:spChg chg="add mod">
          <ac:chgData name="GUSTAVO DALL OSTE VENTURA" userId="S::gustavo.ventura01@fatec.sp.gov.br::a804d476-cc35-4706-8b72-26fff8130265" providerId="AD" clId="Web-{564BAB5E-F8E8-4FC6-A0C9-1D9FF5407AB4}" dt="2024-02-22T23:02:44.307" v="110" actId="1076"/>
          <ac:spMkLst>
            <pc:docMk/>
            <pc:sldMk cId="2210866551" sldId="256"/>
            <ac:spMk id="5" creationId="{0B72F61B-A3F6-C09A-01E9-6E49FAB12709}"/>
          </ac:spMkLst>
        </pc:spChg>
        <pc:spChg chg="add mod">
          <ac:chgData name="GUSTAVO DALL OSTE VENTURA" userId="S::gustavo.ventura01@fatec.sp.gov.br::a804d476-cc35-4706-8b72-26fff8130265" providerId="AD" clId="Web-{564BAB5E-F8E8-4FC6-A0C9-1D9FF5407AB4}" dt="2024-02-22T23:04:29.592" v="164" actId="14100"/>
          <ac:spMkLst>
            <pc:docMk/>
            <pc:sldMk cId="2210866551" sldId="256"/>
            <ac:spMk id="6" creationId="{3D29FDB5-7B25-DEF8-BFA3-28DF222A1476}"/>
          </ac:spMkLst>
        </pc:spChg>
        <pc:picChg chg="add del mod">
          <ac:chgData name="GUSTAVO DALL OSTE VENTURA" userId="S::gustavo.ventura01@fatec.sp.gov.br::a804d476-cc35-4706-8b72-26fff8130265" providerId="AD" clId="Web-{564BAB5E-F8E8-4FC6-A0C9-1D9FF5407AB4}" dt="2024-02-22T23:00:53.070" v="90"/>
          <ac:picMkLst>
            <pc:docMk/>
            <pc:sldMk cId="2210866551" sldId="256"/>
            <ac:picMk id="4" creationId="{926E1C53-3BF9-381B-075F-56D581698444}"/>
          </ac:picMkLst>
        </pc:picChg>
      </pc:sldChg>
      <pc:sldChg chg="addSp delSp modSp mod setBg">
        <pc:chgData name="GUSTAVO DALL OSTE VENTURA" userId="S::gustavo.ventura01@fatec.sp.gov.br::a804d476-cc35-4706-8b72-26fff8130265" providerId="AD" clId="Web-{564BAB5E-F8E8-4FC6-A0C9-1D9FF5407AB4}" dt="2024-02-22T23:08:28.005" v="231" actId="1076"/>
        <pc:sldMkLst>
          <pc:docMk/>
          <pc:sldMk cId="3633915007" sldId="257"/>
        </pc:sldMkLst>
        <pc:spChg chg="add del mod">
          <ac:chgData name="GUSTAVO DALL OSTE VENTURA" userId="S::gustavo.ventura01@fatec.sp.gov.br::a804d476-cc35-4706-8b72-26fff8130265" providerId="AD" clId="Web-{564BAB5E-F8E8-4FC6-A0C9-1D9FF5407AB4}" dt="2024-02-22T23:07:50.223" v="220"/>
          <ac:spMkLst>
            <pc:docMk/>
            <pc:sldMk cId="3633915007" sldId="257"/>
            <ac:spMk id="2" creationId="{568A99EB-DDD4-0DE5-44E6-15287A4836D6}"/>
          </ac:spMkLst>
        </pc:spChg>
        <pc:spChg chg="mod">
          <ac:chgData name="GUSTAVO DALL OSTE VENTURA" userId="S::gustavo.ventura01@fatec.sp.gov.br::a804d476-cc35-4706-8b72-26fff8130265" providerId="AD" clId="Web-{564BAB5E-F8E8-4FC6-A0C9-1D9FF5407AB4}" dt="2024-02-22T22:59:37.224" v="80" actId="20577"/>
          <ac:spMkLst>
            <pc:docMk/>
            <pc:sldMk cId="3633915007" sldId="257"/>
            <ac:spMk id="3" creationId="{FC1DF9DF-BF30-6B8A-07A8-3BF6CC51BB58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07:51.911" v="223"/>
          <ac:spMkLst>
            <pc:docMk/>
            <pc:sldMk cId="3633915007" sldId="257"/>
            <ac:spMk id="4" creationId="{3A8AE93B-6FC6-97A5-AA56-578DABD7D07B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07:50.848" v="221"/>
          <ac:spMkLst>
            <pc:docMk/>
            <pc:sldMk cId="3633915007" sldId="257"/>
            <ac:spMk id="5" creationId="{998E2211-E605-D658-DC93-06BB876E10D7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07:51.364" v="222"/>
          <ac:spMkLst>
            <pc:docMk/>
            <pc:sldMk cId="3633915007" sldId="257"/>
            <ac:spMk id="6" creationId="{BF97A8C6-BB09-9A27-574D-1FAD43D82178}"/>
          </ac:spMkLst>
        </pc:spChg>
        <pc:spChg chg="add mod">
          <ac:chgData name="GUSTAVO DALL OSTE VENTURA" userId="S::gustavo.ventura01@fatec.sp.gov.br::a804d476-cc35-4706-8b72-26fff8130265" providerId="AD" clId="Web-{564BAB5E-F8E8-4FC6-A0C9-1D9FF5407AB4}" dt="2024-02-22T23:08:28.005" v="231" actId="1076"/>
          <ac:spMkLst>
            <pc:docMk/>
            <pc:sldMk cId="3633915007" sldId="257"/>
            <ac:spMk id="8" creationId="{CC7B590B-E871-2029-CEF2-E78A78EFE773}"/>
          </ac:spMkLst>
        </pc:spChg>
        <pc:spChg chg="add mod">
          <ac:chgData name="GUSTAVO DALL OSTE VENTURA" userId="S::gustavo.ventura01@fatec.sp.gov.br::a804d476-cc35-4706-8b72-26fff8130265" providerId="AD" clId="Web-{564BAB5E-F8E8-4FC6-A0C9-1D9FF5407AB4}" dt="2024-02-22T23:08:15.411" v="230" actId="1076"/>
          <ac:spMkLst>
            <pc:docMk/>
            <pc:sldMk cId="3633915007" sldId="257"/>
            <ac:spMk id="10" creationId="{12C67BC6-CFB6-8F3B-1F9F-6283C14DF94C}"/>
          </ac:spMkLst>
        </pc:spChg>
        <pc:spChg chg="add mod">
          <ac:chgData name="GUSTAVO DALL OSTE VENTURA" userId="S::gustavo.ventura01@fatec.sp.gov.br::a804d476-cc35-4706-8b72-26fff8130265" providerId="AD" clId="Web-{564BAB5E-F8E8-4FC6-A0C9-1D9FF5407AB4}" dt="2024-02-22T23:08:11.224" v="229" actId="1076"/>
          <ac:spMkLst>
            <pc:docMk/>
            <pc:sldMk cId="3633915007" sldId="257"/>
            <ac:spMk id="12" creationId="{1817D0D3-D8E3-819E-7FD9-5562F05E68ED}"/>
          </ac:spMkLst>
        </pc:spChg>
        <pc:spChg chg="add mod">
          <ac:chgData name="GUSTAVO DALL OSTE VENTURA" userId="S::gustavo.ventura01@fatec.sp.gov.br::a804d476-cc35-4706-8b72-26fff8130265" providerId="AD" clId="Web-{564BAB5E-F8E8-4FC6-A0C9-1D9FF5407AB4}" dt="2024-02-22T23:08:06.739" v="228" actId="1076"/>
          <ac:spMkLst>
            <pc:docMk/>
            <pc:sldMk cId="3633915007" sldId="257"/>
            <ac:spMk id="14" creationId="{BA1F8778-CD9B-C847-30EE-FCA02AA258D4}"/>
          </ac:spMkLst>
        </pc:spChg>
      </pc:sldChg>
      <pc:sldChg chg="addSp delSp modSp new mod setBg">
        <pc:chgData name="GUSTAVO DALL OSTE VENTURA" userId="S::gustavo.ventura01@fatec.sp.gov.br::a804d476-cc35-4706-8b72-26fff8130265" providerId="AD" clId="Web-{564BAB5E-F8E8-4FC6-A0C9-1D9FF5407AB4}" dt="2024-02-22T23:10:25.134" v="254" actId="1076"/>
        <pc:sldMkLst>
          <pc:docMk/>
          <pc:sldMk cId="3564364219" sldId="258"/>
        </pc:sldMkLst>
        <pc:spChg chg="del">
          <ac:chgData name="GUSTAVO DALL OSTE VENTURA" userId="S::gustavo.ventura01@fatec.sp.gov.br::a804d476-cc35-4706-8b72-26fff8130265" providerId="AD" clId="Web-{564BAB5E-F8E8-4FC6-A0C9-1D9FF5407AB4}" dt="2024-02-22T23:05:46.360" v="180"/>
          <ac:spMkLst>
            <pc:docMk/>
            <pc:sldMk cId="3564364219" sldId="258"/>
            <ac:spMk id="2" creationId="{C8A9F7A0-D05F-1406-2A06-0330780C66DD}"/>
          </ac:spMkLst>
        </pc:spChg>
        <pc:spChg chg="del">
          <ac:chgData name="GUSTAVO DALL OSTE VENTURA" userId="S::gustavo.ventura01@fatec.sp.gov.br::a804d476-cc35-4706-8b72-26fff8130265" providerId="AD" clId="Web-{564BAB5E-F8E8-4FC6-A0C9-1D9FF5407AB4}" dt="2024-02-22T23:05:49.985" v="181"/>
          <ac:spMkLst>
            <pc:docMk/>
            <pc:sldMk cId="3564364219" sldId="258"/>
            <ac:spMk id="3" creationId="{26F21578-B1CE-1913-90A4-D1FA26A4B5B2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07:46.176" v="216"/>
          <ac:spMkLst>
            <pc:docMk/>
            <pc:sldMk cId="3564364219" sldId="258"/>
            <ac:spMk id="5" creationId="{B1DEBCDA-30D1-13A2-8685-942026A8C090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07:46.645" v="217"/>
          <ac:spMkLst>
            <pc:docMk/>
            <pc:sldMk cId="3564364219" sldId="258"/>
            <ac:spMk id="7" creationId="{259B3F30-D0C2-B3BC-A7A2-A36703C4E8D1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07:47.176" v="218"/>
          <ac:spMkLst>
            <pc:docMk/>
            <pc:sldMk cId="3564364219" sldId="258"/>
            <ac:spMk id="9" creationId="{9EF4A0A6-F7F0-E3E1-E9DC-214AAAA0FA59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07:47.598" v="219"/>
          <ac:spMkLst>
            <pc:docMk/>
            <pc:sldMk cId="3564364219" sldId="258"/>
            <ac:spMk id="11" creationId="{02096DB2-0730-E769-DD08-892A88907D32}"/>
          </ac:spMkLst>
        </pc:spChg>
        <pc:spChg chg="add mod">
          <ac:chgData name="GUSTAVO DALL OSTE VENTURA" userId="S::gustavo.ventura01@fatec.sp.gov.br::a804d476-cc35-4706-8b72-26fff8130265" providerId="AD" clId="Web-{564BAB5E-F8E8-4FC6-A0C9-1D9FF5407AB4}" dt="2024-02-22T23:09:33.758" v="247" actId="1076"/>
          <ac:spMkLst>
            <pc:docMk/>
            <pc:sldMk cId="3564364219" sldId="258"/>
            <ac:spMk id="13" creationId="{AD6BA087-0575-EDEE-4E2B-5B0FA97D214F}"/>
          </ac:spMkLst>
        </pc:spChg>
        <pc:spChg chg="add mod">
          <ac:chgData name="GUSTAVO DALL OSTE VENTURA" userId="S::gustavo.ventura01@fatec.sp.gov.br::a804d476-cc35-4706-8b72-26fff8130265" providerId="AD" clId="Web-{564BAB5E-F8E8-4FC6-A0C9-1D9FF5407AB4}" dt="2024-02-22T23:09:56.461" v="249" actId="1076"/>
          <ac:spMkLst>
            <pc:docMk/>
            <pc:sldMk cId="3564364219" sldId="258"/>
            <ac:spMk id="15" creationId="{4C58460D-45E7-0AC4-DB4F-54DC619BE797}"/>
          </ac:spMkLst>
        </pc:spChg>
        <pc:spChg chg="add mod">
          <ac:chgData name="GUSTAVO DALL OSTE VENTURA" userId="S::gustavo.ventura01@fatec.sp.gov.br::a804d476-cc35-4706-8b72-26fff8130265" providerId="AD" clId="Web-{564BAB5E-F8E8-4FC6-A0C9-1D9FF5407AB4}" dt="2024-02-22T23:10:25.134" v="254" actId="1076"/>
          <ac:spMkLst>
            <pc:docMk/>
            <pc:sldMk cId="3564364219" sldId="258"/>
            <ac:spMk id="17" creationId="{F5DA4F73-36A0-6C87-1211-0196C493BCC3}"/>
          </ac:spMkLst>
        </pc:spChg>
        <pc:spChg chg="add mod">
          <ac:chgData name="GUSTAVO DALL OSTE VENTURA" userId="S::gustavo.ventura01@fatec.sp.gov.br::a804d476-cc35-4706-8b72-26fff8130265" providerId="AD" clId="Web-{564BAB5E-F8E8-4FC6-A0C9-1D9FF5407AB4}" dt="2024-02-22T23:10:20.493" v="253" actId="1076"/>
          <ac:spMkLst>
            <pc:docMk/>
            <pc:sldMk cId="3564364219" sldId="258"/>
            <ac:spMk id="19" creationId="{7D5981CE-836B-7FBA-5E36-EDCD0C8C72F4}"/>
          </ac:spMkLst>
        </pc:spChg>
      </pc:sldChg>
      <pc:sldChg chg="addSp delSp modSp new mod setBg">
        <pc:chgData name="GUSTAVO DALL OSTE VENTURA" userId="S::gustavo.ventura01@fatec.sp.gov.br::a804d476-cc35-4706-8b72-26fff8130265" providerId="AD" clId="Web-{564BAB5E-F8E8-4FC6-A0C9-1D9FF5407AB4}" dt="2024-02-22T23:10:33.634" v="255"/>
        <pc:sldMkLst>
          <pc:docMk/>
          <pc:sldMk cId="605551475" sldId="259"/>
        </pc:sldMkLst>
        <pc:spChg chg="del">
          <ac:chgData name="GUSTAVO DALL OSTE VENTURA" userId="S::gustavo.ventura01@fatec.sp.gov.br::a804d476-cc35-4706-8b72-26fff8130265" providerId="AD" clId="Web-{564BAB5E-F8E8-4FC6-A0C9-1D9FF5407AB4}" dt="2024-02-22T23:05:53.376" v="182"/>
          <ac:spMkLst>
            <pc:docMk/>
            <pc:sldMk cId="605551475" sldId="259"/>
            <ac:spMk id="2" creationId="{35A364CB-2E43-172E-A688-339D4ABDCA79}"/>
          </ac:spMkLst>
        </pc:spChg>
        <pc:spChg chg="del">
          <ac:chgData name="GUSTAVO DALL OSTE VENTURA" userId="S::gustavo.ventura01@fatec.sp.gov.br::a804d476-cc35-4706-8b72-26fff8130265" providerId="AD" clId="Web-{564BAB5E-F8E8-4FC6-A0C9-1D9FF5407AB4}" dt="2024-02-22T23:05:54.704" v="183"/>
          <ac:spMkLst>
            <pc:docMk/>
            <pc:sldMk cId="605551475" sldId="259"/>
            <ac:spMk id="3" creationId="{B89D1959-EFCD-BE44-FA4D-1502D5730C10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09:04.772" v="241"/>
          <ac:spMkLst>
            <pc:docMk/>
            <pc:sldMk cId="605551475" sldId="259"/>
            <ac:spMk id="5" creationId="{951C9927-5F76-83E3-B9A1-6FCE107490D4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09:04.225" v="240"/>
          <ac:spMkLst>
            <pc:docMk/>
            <pc:sldMk cId="605551475" sldId="259"/>
            <ac:spMk id="7" creationId="{4F03B0DF-86BD-FA34-3205-38BA4416F69B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09:03.522" v="239"/>
          <ac:spMkLst>
            <pc:docMk/>
            <pc:sldMk cId="605551475" sldId="259"/>
            <ac:spMk id="9" creationId="{FF765E37-818D-97DE-1A79-B85DB8A6F76A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09:11.210" v="242"/>
          <ac:spMkLst>
            <pc:docMk/>
            <pc:sldMk cId="605551475" sldId="259"/>
            <ac:spMk id="11" creationId="{5DBA1F95-7CFF-B95D-5A17-62E292824730}"/>
          </ac:spMkLst>
        </pc:spChg>
        <pc:spChg chg="add del mod">
          <ac:chgData name="GUSTAVO DALL OSTE VENTURA" userId="S::gustavo.ventura01@fatec.sp.gov.br::a804d476-cc35-4706-8b72-26fff8130265" providerId="AD" clId="Web-{564BAB5E-F8E8-4FC6-A0C9-1D9FF5407AB4}" dt="2024-02-22T23:10:33.634" v="255"/>
          <ac:spMkLst>
            <pc:docMk/>
            <pc:sldMk cId="605551475" sldId="259"/>
            <ac:spMk id="13" creationId="{9DDFA9E4-0450-8269-561E-DBBB4541893B}"/>
          </ac:spMkLst>
        </pc:spChg>
      </pc:sldChg>
    </pc:docChg>
  </pc:docChgLst>
  <pc:docChgLst>
    <pc:chgData name="EDUARDO RIBEIRO MENDES DE SOUZA" userId="S::eduardo.souza98@fatec.sp.gov.br::087b5000-7aea-410d-be4c-22645142f361" providerId="AD" clId="Web-{180C7442-0597-4A23-A6A8-05A749F685D6}"/>
    <pc:docChg chg="modSld">
      <pc:chgData name="EDUARDO RIBEIRO MENDES DE SOUZA" userId="S::eduardo.souza98@fatec.sp.gov.br::087b5000-7aea-410d-be4c-22645142f361" providerId="AD" clId="Web-{180C7442-0597-4A23-A6A8-05A749F685D6}" dt="2024-02-22T23:52:09.953" v="210" actId="20577"/>
      <pc:docMkLst>
        <pc:docMk/>
      </pc:docMkLst>
      <pc:sldChg chg="modSp">
        <pc:chgData name="EDUARDO RIBEIRO MENDES DE SOUZA" userId="S::eduardo.souza98@fatec.sp.gov.br::087b5000-7aea-410d-be4c-22645142f361" providerId="AD" clId="Web-{180C7442-0597-4A23-A6A8-05A749F685D6}" dt="2024-02-22T22:59:12.213" v="12" actId="20577"/>
        <pc:sldMkLst>
          <pc:docMk/>
          <pc:sldMk cId="2210866551" sldId="256"/>
        </pc:sldMkLst>
        <pc:spChg chg="mod">
          <ac:chgData name="EDUARDO RIBEIRO MENDES DE SOUZA" userId="S::eduardo.souza98@fatec.sp.gov.br::087b5000-7aea-410d-be4c-22645142f361" providerId="AD" clId="Web-{180C7442-0597-4A23-A6A8-05A749F685D6}" dt="2024-02-22T22:59:12.213" v="12" actId="20577"/>
          <ac:spMkLst>
            <pc:docMk/>
            <pc:sldMk cId="2210866551" sldId="256"/>
            <ac:spMk id="3" creationId="{00000000-0000-0000-0000-000000000000}"/>
          </ac:spMkLst>
        </pc:spChg>
      </pc:sldChg>
      <pc:sldChg chg="modSp">
        <pc:chgData name="EDUARDO RIBEIRO MENDES DE SOUZA" userId="S::eduardo.souza98@fatec.sp.gov.br::087b5000-7aea-410d-be4c-22645142f361" providerId="AD" clId="Web-{180C7442-0597-4A23-A6A8-05A749F685D6}" dt="2024-02-22T23:49:52.480" v="160" actId="20577"/>
        <pc:sldMkLst>
          <pc:docMk/>
          <pc:sldMk cId="3564364219" sldId="258"/>
        </pc:sldMkLst>
        <pc:spChg chg="mod">
          <ac:chgData name="EDUARDO RIBEIRO MENDES DE SOUZA" userId="S::eduardo.souza98@fatec.sp.gov.br::087b5000-7aea-410d-be4c-22645142f361" providerId="AD" clId="Web-{180C7442-0597-4A23-A6A8-05A749F685D6}" dt="2024-02-22T23:49:52.480" v="160" actId="20577"/>
          <ac:spMkLst>
            <pc:docMk/>
            <pc:sldMk cId="3564364219" sldId="258"/>
            <ac:spMk id="13" creationId="{AD6BA087-0575-EDEE-4E2B-5B0FA97D214F}"/>
          </ac:spMkLst>
        </pc:spChg>
        <pc:spChg chg="mod">
          <ac:chgData name="EDUARDO RIBEIRO MENDES DE SOUZA" userId="S::eduardo.souza98@fatec.sp.gov.br::087b5000-7aea-410d-be4c-22645142f361" providerId="AD" clId="Web-{180C7442-0597-4A23-A6A8-05A749F685D6}" dt="2024-02-22T23:44:01.282" v="29" actId="20577"/>
          <ac:spMkLst>
            <pc:docMk/>
            <pc:sldMk cId="3564364219" sldId="258"/>
            <ac:spMk id="15" creationId="{4C58460D-45E7-0AC4-DB4F-54DC619BE797}"/>
          </ac:spMkLst>
        </pc:spChg>
      </pc:sldChg>
      <pc:sldChg chg="modSp">
        <pc:chgData name="EDUARDO RIBEIRO MENDES DE SOUZA" userId="S::eduardo.souza98@fatec.sp.gov.br::087b5000-7aea-410d-be4c-22645142f361" providerId="AD" clId="Web-{180C7442-0597-4A23-A6A8-05A749F685D6}" dt="2024-02-22T23:52:09.953" v="210" actId="20577"/>
        <pc:sldMkLst>
          <pc:docMk/>
          <pc:sldMk cId="1532619105" sldId="261"/>
        </pc:sldMkLst>
        <pc:spChg chg="mod">
          <ac:chgData name="EDUARDO RIBEIRO MENDES DE SOUZA" userId="S::eduardo.souza98@fatec.sp.gov.br::087b5000-7aea-410d-be4c-22645142f361" providerId="AD" clId="Web-{180C7442-0597-4A23-A6A8-05A749F685D6}" dt="2024-02-22T23:52:09.953" v="210" actId="20577"/>
          <ac:spMkLst>
            <pc:docMk/>
            <pc:sldMk cId="1532619105" sldId="261"/>
            <ac:spMk id="15" creationId="{4C58460D-45E7-0AC4-DB4F-54DC619BE797}"/>
          </ac:spMkLst>
        </pc:spChg>
        <pc:spChg chg="mod">
          <ac:chgData name="EDUARDO RIBEIRO MENDES DE SOUZA" userId="S::eduardo.souza98@fatec.sp.gov.br::087b5000-7aea-410d-be4c-22645142f361" providerId="AD" clId="Web-{180C7442-0597-4A23-A6A8-05A749F685D6}" dt="2024-02-22T23:46:38.646" v="54" actId="20577"/>
          <ac:spMkLst>
            <pc:docMk/>
            <pc:sldMk cId="1532619105" sldId="261"/>
            <ac:spMk id="19" creationId="{7D5981CE-836B-7FBA-5E36-EDCD0C8C72F4}"/>
          </ac:spMkLst>
        </pc:spChg>
      </pc:sldChg>
      <pc:sldChg chg="modSp">
        <pc:chgData name="EDUARDO RIBEIRO MENDES DE SOUZA" userId="S::eduardo.souza98@fatec.sp.gov.br::087b5000-7aea-410d-be4c-22645142f361" providerId="AD" clId="Web-{180C7442-0597-4A23-A6A8-05A749F685D6}" dt="2024-02-22T23:48:44.853" v="128" actId="20577"/>
        <pc:sldMkLst>
          <pc:docMk/>
          <pc:sldMk cId="1095954329" sldId="263"/>
        </pc:sldMkLst>
        <pc:spChg chg="mod">
          <ac:chgData name="EDUARDO RIBEIRO MENDES DE SOUZA" userId="S::eduardo.souza98@fatec.sp.gov.br::087b5000-7aea-410d-be4c-22645142f361" providerId="AD" clId="Web-{180C7442-0597-4A23-A6A8-05A749F685D6}" dt="2024-02-22T23:48:44.853" v="128" actId="20577"/>
          <ac:spMkLst>
            <pc:docMk/>
            <pc:sldMk cId="1095954329" sldId="263"/>
            <ac:spMk id="3" creationId="{7FD4A385-32B3-8FD9-82A2-57F50F688915}"/>
          </ac:spMkLst>
        </pc:spChg>
        <pc:spChg chg="mod">
          <ac:chgData name="EDUARDO RIBEIRO MENDES DE SOUZA" userId="S::eduardo.souza98@fatec.sp.gov.br::087b5000-7aea-410d-be4c-22645142f361" providerId="AD" clId="Web-{180C7442-0597-4A23-A6A8-05A749F685D6}" dt="2024-02-22T23:48:06.258" v="86" actId="20577"/>
          <ac:spMkLst>
            <pc:docMk/>
            <pc:sldMk cId="1095954329" sldId="263"/>
            <ac:spMk id="15" creationId="{4C58460D-45E7-0AC4-DB4F-54DC619BE797}"/>
          </ac:spMkLst>
        </pc:spChg>
      </pc:sldChg>
    </pc:docChg>
  </pc:docChgLst>
  <pc:docChgLst>
    <pc:chgData name="GUSTAVO DALL OSTE VENTURA" userId="S::gustavo.ventura01@fatec.sp.gov.br::a804d476-cc35-4706-8b72-26fff8130265" providerId="AD" clId="Web-{1FDA34CD-C82D-2EA3-DC68-94C6C4E96E1D}"/>
    <pc:docChg chg="addSld delSld modSld">
      <pc:chgData name="GUSTAVO DALL OSTE VENTURA" userId="S::gustavo.ventura01@fatec.sp.gov.br::a804d476-cc35-4706-8b72-26fff8130265" providerId="AD" clId="Web-{1FDA34CD-C82D-2EA3-DC68-94C6C4E96E1D}" dt="2024-02-23T00:02:35.406" v="736" actId="1076"/>
      <pc:docMkLst>
        <pc:docMk/>
      </pc:docMkLst>
      <pc:sldChg chg="addSp delSp modSp mod setBg modShow">
        <pc:chgData name="GUSTAVO DALL OSTE VENTURA" userId="S::gustavo.ventura01@fatec.sp.gov.br::a804d476-cc35-4706-8b72-26fff8130265" providerId="AD" clId="Web-{1FDA34CD-C82D-2EA3-DC68-94C6C4E96E1D}" dt="2024-02-22T23:20:08.885" v="77" actId="20577"/>
        <pc:sldMkLst>
          <pc:docMk/>
          <pc:sldMk cId="2210866551" sldId="256"/>
        </pc:sldMkLst>
        <pc:spChg chg="mod">
          <ac:chgData name="GUSTAVO DALL OSTE VENTURA" userId="S::gustavo.ventura01@fatec.sp.gov.br::a804d476-cc35-4706-8b72-26fff8130265" providerId="AD" clId="Web-{1FDA34CD-C82D-2EA3-DC68-94C6C4E96E1D}" dt="2024-02-22T23:20:08.885" v="77" actId="20577"/>
          <ac:spMkLst>
            <pc:docMk/>
            <pc:sldMk cId="2210866551" sldId="256"/>
            <ac:spMk id="5" creationId="{0B72F61B-A3F6-C09A-01E9-6E49FAB12709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2T23:17:56.490" v="40" actId="1076"/>
          <ac:spMkLst>
            <pc:docMk/>
            <pc:sldMk cId="2210866551" sldId="256"/>
            <ac:spMk id="6" creationId="{3D29FDB5-7B25-DEF8-BFA3-28DF222A1476}"/>
          </ac:spMkLst>
        </pc:spChg>
        <pc:picChg chg="add del mod">
          <ac:chgData name="GUSTAVO DALL OSTE VENTURA" userId="S::gustavo.ventura01@fatec.sp.gov.br::a804d476-cc35-4706-8b72-26fff8130265" providerId="AD" clId="Web-{1FDA34CD-C82D-2EA3-DC68-94C6C4E96E1D}" dt="2024-02-22T23:14:55.016" v="23"/>
          <ac:picMkLst>
            <pc:docMk/>
            <pc:sldMk cId="2210866551" sldId="256"/>
            <ac:picMk id="2" creationId="{0633F314-9A36-83F9-771F-4F647730B321}"/>
          </ac:picMkLst>
        </pc:picChg>
        <pc:picChg chg="add del mod">
          <ac:chgData name="GUSTAVO DALL OSTE VENTURA" userId="S::gustavo.ventura01@fatec.sp.gov.br::a804d476-cc35-4706-8b72-26fff8130265" providerId="AD" clId="Web-{1FDA34CD-C82D-2EA3-DC68-94C6C4E96E1D}" dt="2024-02-22T23:16:41.456" v="28"/>
          <ac:picMkLst>
            <pc:docMk/>
            <pc:sldMk cId="2210866551" sldId="256"/>
            <ac:picMk id="3" creationId="{0C36E54B-3DCA-8143-3B6E-745A99E92E5E}"/>
          </ac:picMkLst>
        </pc:picChg>
        <pc:picChg chg="add del mod">
          <ac:chgData name="GUSTAVO DALL OSTE VENTURA" userId="S::gustavo.ventura01@fatec.sp.gov.br::a804d476-cc35-4706-8b72-26fff8130265" providerId="AD" clId="Web-{1FDA34CD-C82D-2EA3-DC68-94C6C4E96E1D}" dt="2024-02-22T23:17:14.161" v="30"/>
          <ac:picMkLst>
            <pc:docMk/>
            <pc:sldMk cId="2210866551" sldId="256"/>
            <ac:picMk id="4" creationId="{9FA52213-3758-B62B-CBDB-31EEF29E49CB}"/>
          </ac:picMkLst>
        </pc:picChg>
      </pc:sldChg>
      <pc:sldChg chg="del">
        <pc:chgData name="GUSTAVO DALL OSTE VENTURA" userId="S::gustavo.ventura01@fatec.sp.gov.br::a804d476-cc35-4706-8b72-26fff8130265" providerId="AD" clId="Web-{1FDA34CD-C82D-2EA3-DC68-94C6C4E96E1D}" dt="2024-02-22T23:11:40.322" v="2"/>
        <pc:sldMkLst>
          <pc:docMk/>
          <pc:sldMk cId="3633915007" sldId="257"/>
        </pc:sldMkLst>
      </pc:sldChg>
      <pc:sldChg chg="addSp delSp modSp mod setBg">
        <pc:chgData name="GUSTAVO DALL OSTE VENTURA" userId="S::gustavo.ventura01@fatec.sp.gov.br::a804d476-cc35-4706-8b72-26fff8130265" providerId="AD" clId="Web-{1FDA34CD-C82D-2EA3-DC68-94C6C4E96E1D}" dt="2024-02-22T23:53:31.998" v="449" actId="1076"/>
        <pc:sldMkLst>
          <pc:docMk/>
          <pc:sldMk cId="3564364219" sldId="258"/>
        </pc:sldMkLst>
        <pc:spChg chg="add mod">
          <ac:chgData name="GUSTAVO DALL OSTE VENTURA" userId="S::gustavo.ventura01@fatec.sp.gov.br::a804d476-cc35-4706-8b72-26fff8130265" providerId="AD" clId="Web-{1FDA34CD-C82D-2EA3-DC68-94C6C4E96E1D}" dt="2024-02-22T23:26:56.882" v="166" actId="20577"/>
          <ac:spMkLst>
            <pc:docMk/>
            <pc:sldMk cId="3564364219" sldId="258"/>
            <ac:spMk id="2" creationId="{05E1D6AE-8AB1-ACF2-55DD-745F2FFDE76C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2T23:48:53.720" v="389" actId="20577"/>
          <ac:spMkLst>
            <pc:docMk/>
            <pc:sldMk cId="3564364219" sldId="258"/>
            <ac:spMk id="3" creationId="{7FD4A385-32B3-8FD9-82A2-57F50F688915}"/>
          </ac:spMkLst>
        </pc:spChg>
        <pc:spChg chg="add del">
          <ac:chgData name="GUSTAVO DALL OSTE VENTURA" userId="S::gustavo.ventura01@fatec.sp.gov.br::a804d476-cc35-4706-8b72-26fff8130265" providerId="AD" clId="Web-{1FDA34CD-C82D-2EA3-DC68-94C6C4E96E1D}" dt="2024-02-22T23:26:33.241" v="151"/>
          <ac:spMkLst>
            <pc:docMk/>
            <pc:sldMk cId="3564364219" sldId="258"/>
            <ac:spMk id="4" creationId="{9B2B8068-E377-42D0-2C35-EA851C296093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2T23:29:16.449" v="234" actId="1076"/>
          <ac:spMkLst>
            <pc:docMk/>
            <pc:sldMk cId="3564364219" sldId="258"/>
            <ac:spMk id="5" creationId="{CD8686EF-5331-C98E-584F-1C05791000C4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2T23:51:09.181" v="433" actId="20577"/>
          <ac:spMkLst>
            <pc:docMk/>
            <pc:sldMk cId="3564364219" sldId="258"/>
            <ac:spMk id="13" creationId="{AD6BA087-0575-EDEE-4E2B-5B0FA97D214F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2T23:50:01.038" v="406" actId="20577"/>
          <ac:spMkLst>
            <pc:docMk/>
            <pc:sldMk cId="3564364219" sldId="258"/>
            <ac:spMk id="15" creationId="{4C58460D-45E7-0AC4-DB4F-54DC619BE797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2T23:48:17.625" v="366" actId="20577"/>
          <ac:spMkLst>
            <pc:docMk/>
            <pc:sldMk cId="3564364219" sldId="258"/>
            <ac:spMk id="17" creationId="{F5DA4F73-36A0-6C87-1211-0196C493BCC3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2T23:48:32.923" v="372" actId="1076"/>
          <ac:spMkLst>
            <pc:docMk/>
            <pc:sldMk cId="3564364219" sldId="258"/>
            <ac:spMk id="18" creationId="{93A6EB47-B7C9-2834-48DE-094107F05685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2T23:26:36.366" v="153" actId="1076"/>
          <ac:spMkLst>
            <pc:docMk/>
            <pc:sldMk cId="3564364219" sldId="258"/>
            <ac:spMk id="19" creationId="{7D5981CE-836B-7FBA-5E36-EDCD0C8C72F4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2T23:49:05.209" v="392" actId="1076"/>
          <ac:spMkLst>
            <pc:docMk/>
            <pc:sldMk cId="3564364219" sldId="258"/>
            <ac:spMk id="20" creationId="{AB1EC390-91FB-85AE-A328-3E64FD0C31A8}"/>
          </ac:spMkLst>
        </pc:spChg>
        <pc:spChg chg="add del">
          <ac:chgData name="GUSTAVO DALL OSTE VENTURA" userId="S::gustavo.ventura01@fatec.sp.gov.br::a804d476-cc35-4706-8b72-26fff8130265" providerId="AD" clId="Web-{1FDA34CD-C82D-2EA3-DC68-94C6C4E96E1D}" dt="2024-02-22T23:49:46.866" v="397"/>
          <ac:spMkLst>
            <pc:docMk/>
            <pc:sldMk cId="3564364219" sldId="258"/>
            <ac:spMk id="21" creationId="{D0BE6DD8-C598-CD7A-487A-9464B4268806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2T23:50:33.164" v="430" actId="1076"/>
          <ac:spMkLst>
            <pc:docMk/>
            <pc:sldMk cId="3564364219" sldId="258"/>
            <ac:spMk id="22" creationId="{83A7F0DE-7E69-86EF-6756-70931B5780EF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2T23:51:19.994" v="436" actId="1076"/>
          <ac:spMkLst>
            <pc:docMk/>
            <pc:sldMk cId="3564364219" sldId="258"/>
            <ac:spMk id="23" creationId="{BCFCCBA6-2098-8295-A687-BDE05743A624}"/>
          </ac:spMkLst>
        </pc:spChg>
        <pc:picChg chg="add del mod">
          <ac:chgData name="GUSTAVO DALL OSTE VENTURA" userId="S::gustavo.ventura01@fatec.sp.gov.br::a804d476-cc35-4706-8b72-26fff8130265" providerId="AD" clId="Web-{1FDA34CD-C82D-2EA3-DC68-94C6C4E96E1D}" dt="2024-02-22T23:32:27.236" v="308"/>
          <ac:picMkLst>
            <pc:docMk/>
            <pc:sldMk cId="3564364219" sldId="258"/>
            <ac:picMk id="6" creationId="{48CE7E56-882D-5637-6158-E6950D90D0BB}"/>
          </ac:picMkLst>
        </pc:picChg>
        <pc:picChg chg="add del mod">
          <ac:chgData name="GUSTAVO DALL OSTE VENTURA" userId="S::gustavo.ventura01@fatec.sp.gov.br::a804d476-cc35-4706-8b72-26fff8130265" providerId="AD" clId="Web-{1FDA34CD-C82D-2EA3-DC68-94C6C4E96E1D}" dt="2024-02-22T23:33:22.738" v="316"/>
          <ac:picMkLst>
            <pc:docMk/>
            <pc:sldMk cId="3564364219" sldId="258"/>
            <ac:picMk id="7" creationId="{B02811B9-BB26-D158-09E6-F94BC95E45B1}"/>
          </ac:picMkLst>
        </pc:picChg>
        <pc:picChg chg="add del mod">
          <ac:chgData name="GUSTAVO DALL OSTE VENTURA" userId="S::gustavo.ventura01@fatec.sp.gov.br::a804d476-cc35-4706-8b72-26fff8130265" providerId="AD" clId="Web-{1FDA34CD-C82D-2EA3-DC68-94C6C4E96E1D}" dt="2024-02-22T23:34:16.052" v="318"/>
          <ac:picMkLst>
            <pc:docMk/>
            <pc:sldMk cId="3564364219" sldId="258"/>
            <ac:picMk id="8" creationId="{1C629E07-ED5E-5A8E-0738-6D00078C2ADF}"/>
          </ac:picMkLst>
        </pc:picChg>
        <pc:picChg chg="add mod">
          <ac:chgData name="GUSTAVO DALL OSTE VENTURA" userId="S::gustavo.ventura01@fatec.sp.gov.br::a804d476-cc35-4706-8b72-26fff8130265" providerId="AD" clId="Web-{1FDA34CD-C82D-2EA3-DC68-94C6C4E96E1D}" dt="2024-02-22T23:44:51.525" v="337" actId="1076"/>
          <ac:picMkLst>
            <pc:docMk/>
            <pc:sldMk cId="3564364219" sldId="258"/>
            <ac:picMk id="9" creationId="{A06CC1F1-B364-E22C-2F52-E3A9F3D26251}"/>
          </ac:picMkLst>
        </pc:picChg>
        <pc:picChg chg="mod">
          <ac:chgData name="GUSTAVO DALL OSTE VENTURA" userId="S::gustavo.ventura01@fatec.sp.gov.br::a804d476-cc35-4706-8b72-26fff8130265" providerId="AD" clId="Web-{1FDA34CD-C82D-2EA3-DC68-94C6C4E96E1D}" dt="2024-02-22T23:49:24.240" v="394" actId="1076"/>
          <ac:picMkLst>
            <pc:docMk/>
            <pc:sldMk cId="3564364219" sldId="258"/>
            <ac:picMk id="10" creationId="{8B6C5643-7EEB-B2AF-53B8-09A8C8503E07}"/>
          </ac:picMkLst>
        </pc:picChg>
        <pc:picChg chg="mod">
          <ac:chgData name="GUSTAVO DALL OSTE VENTURA" userId="S::gustavo.ventura01@fatec.sp.gov.br::a804d476-cc35-4706-8b72-26fff8130265" providerId="AD" clId="Web-{1FDA34CD-C82D-2EA3-DC68-94C6C4E96E1D}" dt="2024-02-22T23:49:29.662" v="395" actId="1076"/>
          <ac:picMkLst>
            <pc:docMk/>
            <pc:sldMk cId="3564364219" sldId="258"/>
            <ac:picMk id="16" creationId="{BA03C179-619F-2CA6-DDCD-47F13F0C86DF}"/>
          </ac:picMkLst>
        </pc:picChg>
        <pc:picChg chg="add del mod">
          <ac:chgData name="GUSTAVO DALL OSTE VENTURA" userId="S::gustavo.ventura01@fatec.sp.gov.br::a804d476-cc35-4706-8b72-26fff8130265" providerId="AD" clId="Web-{1FDA34CD-C82D-2EA3-DC68-94C6C4E96E1D}" dt="2024-02-22T23:52:06.261" v="438"/>
          <ac:picMkLst>
            <pc:docMk/>
            <pc:sldMk cId="3564364219" sldId="258"/>
            <ac:picMk id="24" creationId="{4DBDA004-8791-18DE-CC11-F7C343B7B6F8}"/>
          </ac:picMkLst>
        </pc:picChg>
        <pc:picChg chg="add mod">
          <ac:chgData name="GUSTAVO DALL OSTE VENTURA" userId="S::gustavo.ventura01@fatec.sp.gov.br::a804d476-cc35-4706-8b72-26fff8130265" providerId="AD" clId="Web-{1FDA34CD-C82D-2EA3-DC68-94C6C4E96E1D}" dt="2024-02-22T23:52:43.825" v="441" actId="1076"/>
          <ac:picMkLst>
            <pc:docMk/>
            <pc:sldMk cId="3564364219" sldId="258"/>
            <ac:picMk id="25" creationId="{EC2D3AA3-5A86-5D8F-5C47-A1200422DFBE}"/>
          </ac:picMkLst>
        </pc:picChg>
        <pc:picChg chg="add mod">
          <ac:chgData name="GUSTAVO DALL OSTE VENTURA" userId="S::gustavo.ventura01@fatec.sp.gov.br::a804d476-cc35-4706-8b72-26fff8130265" providerId="AD" clId="Web-{1FDA34CD-C82D-2EA3-DC68-94C6C4E96E1D}" dt="2024-02-22T23:53:31.998" v="449" actId="1076"/>
          <ac:picMkLst>
            <pc:docMk/>
            <pc:sldMk cId="3564364219" sldId="258"/>
            <ac:picMk id="26" creationId="{44F0B13B-5E87-BBF7-CF81-E92157B43FFA}"/>
          </ac:picMkLst>
        </pc:picChg>
      </pc:sldChg>
      <pc:sldChg chg="del">
        <pc:chgData name="GUSTAVO DALL OSTE VENTURA" userId="S::gustavo.ventura01@fatec.sp.gov.br::a804d476-cc35-4706-8b72-26fff8130265" providerId="AD" clId="Web-{1FDA34CD-C82D-2EA3-DC68-94C6C4E96E1D}" dt="2024-02-22T23:11:36.244" v="1"/>
        <pc:sldMkLst>
          <pc:docMk/>
          <pc:sldMk cId="605551475" sldId="259"/>
        </pc:sldMkLst>
      </pc:sldChg>
      <pc:sldChg chg="add del replId">
        <pc:chgData name="GUSTAVO DALL OSTE VENTURA" userId="S::gustavo.ventura01@fatec.sp.gov.br::a804d476-cc35-4706-8b72-26fff8130265" providerId="AD" clId="Web-{1FDA34CD-C82D-2EA3-DC68-94C6C4E96E1D}" dt="2024-02-22T23:25:46.427" v="142"/>
        <pc:sldMkLst>
          <pc:docMk/>
          <pc:sldMk cId="2889940802" sldId="259"/>
        </pc:sldMkLst>
      </pc:sldChg>
      <pc:sldChg chg="add del replId">
        <pc:chgData name="GUSTAVO DALL OSTE VENTURA" userId="S::gustavo.ventura01@fatec.sp.gov.br::a804d476-cc35-4706-8b72-26fff8130265" providerId="AD" clId="Web-{1FDA34CD-C82D-2EA3-DC68-94C6C4E96E1D}" dt="2024-02-22T23:21:53.794" v="84"/>
        <pc:sldMkLst>
          <pc:docMk/>
          <pc:sldMk cId="2383728954" sldId="260"/>
        </pc:sldMkLst>
      </pc:sldChg>
      <pc:sldChg chg="add del replId">
        <pc:chgData name="GUSTAVO DALL OSTE VENTURA" userId="S::gustavo.ventura01@fatec.sp.gov.br::a804d476-cc35-4706-8b72-26fff8130265" providerId="AD" clId="Web-{1FDA34CD-C82D-2EA3-DC68-94C6C4E96E1D}" dt="2024-02-22T23:25:48.505" v="143"/>
        <pc:sldMkLst>
          <pc:docMk/>
          <pc:sldMk cId="2502275465" sldId="260"/>
        </pc:sldMkLst>
      </pc:sldChg>
      <pc:sldChg chg="addSp delSp modSp add replId">
        <pc:chgData name="GUSTAVO DALL OSTE VENTURA" userId="S::gustavo.ventura01@fatec.sp.gov.br::a804d476-cc35-4706-8b72-26fff8130265" providerId="AD" clId="Web-{1FDA34CD-C82D-2EA3-DC68-94C6C4E96E1D}" dt="2024-02-23T00:02:35.406" v="736" actId="1076"/>
        <pc:sldMkLst>
          <pc:docMk/>
          <pc:sldMk cId="1532619105" sldId="261"/>
        </pc:sldMkLst>
        <pc:spChg chg="mod">
          <ac:chgData name="GUSTAVO DALL OSTE VENTURA" userId="S::gustavo.ventura01@fatec.sp.gov.br::a804d476-cc35-4706-8b72-26fff8130265" providerId="AD" clId="Web-{1FDA34CD-C82D-2EA3-DC68-94C6C4E96E1D}" dt="2024-02-22T23:26:10.209" v="149" actId="20577"/>
          <ac:spMkLst>
            <pc:docMk/>
            <pc:sldMk cId="1532619105" sldId="261"/>
            <ac:spMk id="2" creationId="{05E1D6AE-8AB1-ACF2-55DD-745F2FFDE76C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3T00:01:27.888" v="696" actId="1076"/>
          <ac:spMkLst>
            <pc:docMk/>
            <pc:sldMk cId="1532619105" sldId="261"/>
            <ac:spMk id="4" creationId="{0BA0AAF6-AA77-9ABF-B798-5CCACB4142EC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3T00:02:26.156" v="735" actId="14100"/>
          <ac:spMkLst>
            <pc:docMk/>
            <pc:sldMk cId="1532619105" sldId="261"/>
            <ac:spMk id="5" creationId="{D23E408E-51AD-DB6A-A2B6-1655F227A6F7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3T00:01:31.154" v="697" actId="1076"/>
          <ac:spMkLst>
            <pc:docMk/>
            <pc:sldMk cId="1532619105" sldId="261"/>
            <ac:spMk id="10" creationId="{2C896B70-D783-9D1D-74B3-922CE63633B4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3T00:01:33.357" v="698" actId="1076"/>
          <ac:spMkLst>
            <pc:docMk/>
            <pc:sldMk cId="1532619105" sldId="261"/>
            <ac:spMk id="12" creationId="{7C71A756-F57A-11E0-866A-D1890EF40D1D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3T00:01:48.936" v="723" actId="20577"/>
          <ac:spMkLst>
            <pc:docMk/>
            <pc:sldMk cId="1532619105" sldId="261"/>
            <ac:spMk id="13" creationId="{AD6BA087-0575-EDEE-4E2B-5B0FA97D214F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3T00:00:08.480" v="666" actId="20577"/>
          <ac:spMkLst>
            <pc:docMk/>
            <pc:sldMk cId="1532619105" sldId="261"/>
            <ac:spMk id="15" creationId="{4C58460D-45E7-0AC4-DB4F-54DC619BE797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3T00:02:00.796" v="728" actId="20577"/>
          <ac:spMkLst>
            <pc:docMk/>
            <pc:sldMk cId="1532619105" sldId="261"/>
            <ac:spMk id="16" creationId="{56F5B9B0-3797-CB28-F302-06CBDE8B08E0}"/>
          </ac:spMkLst>
        </pc:spChg>
        <pc:spChg chg="add del">
          <ac:chgData name="GUSTAVO DALL OSTE VENTURA" userId="S::gustavo.ventura01@fatec.sp.gov.br::a804d476-cc35-4706-8b72-26fff8130265" providerId="AD" clId="Web-{1FDA34CD-C82D-2EA3-DC68-94C6C4E96E1D}" dt="2024-02-23T00:02:10.702" v="730"/>
          <ac:spMkLst>
            <pc:docMk/>
            <pc:sldMk cId="1532619105" sldId="261"/>
            <ac:spMk id="18" creationId="{4CCB68DB-5860-F967-E17B-3B29D3AE22B8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3T00:01:19.857" v="695" actId="20577"/>
          <ac:spMkLst>
            <pc:docMk/>
            <pc:sldMk cId="1532619105" sldId="261"/>
            <ac:spMk id="19" creationId="{7D5981CE-836B-7FBA-5E36-EDCD0C8C72F4}"/>
          </ac:spMkLst>
        </pc:spChg>
        <pc:picChg chg="add del mod">
          <ac:chgData name="GUSTAVO DALL OSTE VENTURA" userId="S::gustavo.ventura01@fatec.sp.gov.br::a804d476-cc35-4706-8b72-26fff8130265" providerId="AD" clId="Web-{1FDA34CD-C82D-2EA3-DC68-94C6C4E96E1D}" dt="2024-02-22T23:39:36.328" v="320"/>
          <ac:picMkLst>
            <pc:docMk/>
            <pc:sldMk cId="1532619105" sldId="261"/>
            <ac:picMk id="5" creationId="{999B0789-6C3D-32FE-E5B2-51ECD61E8DD0}"/>
          </ac:picMkLst>
        </pc:picChg>
        <pc:picChg chg="add del mod">
          <ac:chgData name="GUSTAVO DALL OSTE VENTURA" userId="S::gustavo.ventura01@fatec.sp.gov.br::a804d476-cc35-4706-8b72-26fff8130265" providerId="AD" clId="Web-{1FDA34CD-C82D-2EA3-DC68-94C6C4E96E1D}" dt="2024-02-22T23:41:35.878" v="324"/>
          <ac:picMkLst>
            <pc:docMk/>
            <pc:sldMk cId="1532619105" sldId="261"/>
            <ac:picMk id="6" creationId="{CAFA3BB1-A50F-DCA2-3674-2B147E91A9C0}"/>
          </ac:picMkLst>
        </pc:picChg>
        <pc:picChg chg="add mod">
          <ac:chgData name="GUSTAVO DALL OSTE VENTURA" userId="S::gustavo.ventura01@fatec.sp.gov.br::a804d476-cc35-4706-8b72-26fff8130265" providerId="AD" clId="Web-{1FDA34CD-C82D-2EA3-DC68-94C6C4E96E1D}" dt="2024-02-22T23:44:04.711" v="331" actId="1076"/>
          <ac:picMkLst>
            <pc:docMk/>
            <pc:sldMk cId="1532619105" sldId="261"/>
            <ac:picMk id="7" creationId="{63C55912-0777-6A49-53D8-CF261002DE2F}"/>
          </ac:picMkLst>
        </pc:picChg>
        <pc:picChg chg="mod">
          <ac:chgData name="GUSTAVO DALL OSTE VENTURA" userId="S::gustavo.ventura01@fatec.sp.gov.br::a804d476-cc35-4706-8b72-26fff8130265" providerId="AD" clId="Web-{1FDA34CD-C82D-2EA3-DC68-94C6C4E96E1D}" dt="2024-02-23T00:02:35.406" v="736" actId="1076"/>
          <ac:picMkLst>
            <pc:docMk/>
            <pc:sldMk cId="1532619105" sldId="261"/>
            <ac:picMk id="11" creationId="{DA08C57D-39F7-1CFE-7EAD-26D34E0D02B9}"/>
          </ac:picMkLst>
        </pc:picChg>
      </pc:sldChg>
      <pc:sldChg chg="add del replId">
        <pc:chgData name="GUSTAVO DALL OSTE VENTURA" userId="S::gustavo.ventura01@fatec.sp.gov.br::a804d476-cc35-4706-8b72-26fff8130265" providerId="AD" clId="Web-{1FDA34CD-C82D-2EA3-DC68-94C6C4E96E1D}" dt="2024-02-22T23:21:56.029" v="85"/>
        <pc:sldMkLst>
          <pc:docMk/>
          <pc:sldMk cId="3876658095" sldId="261"/>
        </pc:sldMkLst>
      </pc:sldChg>
      <pc:sldChg chg="addSp modSp add del replId">
        <pc:chgData name="GUSTAVO DALL OSTE VENTURA" userId="S::gustavo.ventura01@fatec.sp.gov.br::a804d476-cc35-4706-8b72-26fff8130265" providerId="AD" clId="Web-{1FDA34CD-C82D-2EA3-DC68-94C6C4E96E1D}" dt="2024-02-22T23:30:47.452" v="273"/>
        <pc:sldMkLst>
          <pc:docMk/>
          <pc:sldMk cId="2276820287" sldId="262"/>
        </pc:sldMkLst>
        <pc:spChg chg="mod">
          <ac:chgData name="GUSTAVO DALL OSTE VENTURA" userId="S::gustavo.ventura01@fatec.sp.gov.br::a804d476-cc35-4706-8b72-26fff8130265" providerId="AD" clId="Web-{1FDA34CD-C82D-2EA3-DC68-94C6C4E96E1D}" dt="2024-02-22T23:27:05.617" v="174" actId="20577"/>
          <ac:spMkLst>
            <pc:docMk/>
            <pc:sldMk cId="2276820287" sldId="262"/>
            <ac:spMk id="2" creationId="{05E1D6AE-8AB1-ACF2-55DD-745F2FFDE76C}"/>
          </ac:spMkLst>
        </pc:spChg>
        <pc:spChg chg="add">
          <ac:chgData name="GUSTAVO DALL OSTE VENTURA" userId="S::gustavo.ventura01@fatec.sp.gov.br::a804d476-cc35-4706-8b72-26fff8130265" providerId="AD" clId="Web-{1FDA34CD-C82D-2EA3-DC68-94C6C4E96E1D}" dt="2024-02-22T23:30:17.716" v="272"/>
          <ac:spMkLst>
            <pc:docMk/>
            <pc:sldMk cId="2276820287" sldId="262"/>
            <ac:spMk id="4" creationId="{2B556211-79CE-6F91-274F-9E376BEDDE3A}"/>
          </ac:spMkLst>
        </pc:spChg>
      </pc:sldChg>
      <pc:sldChg chg="addSp modSp add replId">
        <pc:chgData name="GUSTAVO DALL OSTE VENTURA" userId="S::gustavo.ventura01@fatec.sp.gov.br::a804d476-cc35-4706-8b72-26fff8130265" providerId="AD" clId="Web-{1FDA34CD-C82D-2EA3-DC68-94C6C4E96E1D}" dt="2024-02-22T23:59:18.712" v="646" actId="1076"/>
        <pc:sldMkLst>
          <pc:docMk/>
          <pc:sldMk cId="1095954329" sldId="263"/>
        </pc:sldMkLst>
        <pc:spChg chg="mod">
          <ac:chgData name="GUSTAVO DALL OSTE VENTURA" userId="S::gustavo.ventura01@fatec.sp.gov.br::a804d476-cc35-4706-8b72-26fff8130265" providerId="AD" clId="Web-{1FDA34CD-C82D-2EA3-DC68-94C6C4E96E1D}" dt="2024-02-22T23:27:26.899" v="184" actId="20577"/>
          <ac:spMkLst>
            <pc:docMk/>
            <pc:sldMk cId="1095954329" sldId="263"/>
            <ac:spMk id="2" creationId="{05E1D6AE-8AB1-ACF2-55DD-745F2FFDE76C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2T23:58:05.788" v="608" actId="20577"/>
          <ac:spMkLst>
            <pc:docMk/>
            <pc:sldMk cId="1095954329" sldId="263"/>
            <ac:spMk id="3" creationId="{7FD4A385-32B3-8FD9-82A2-57F50F688915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2T23:31:26.781" v="301" actId="1076"/>
          <ac:spMkLst>
            <pc:docMk/>
            <pc:sldMk cId="1095954329" sldId="263"/>
            <ac:spMk id="4" creationId="{049ACB66-FF11-D6C8-0CA3-7404E1CCE1B4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2T23:54:37.688" v="455" actId="1076"/>
          <ac:spMkLst>
            <pc:docMk/>
            <pc:sldMk cId="1095954329" sldId="263"/>
            <ac:spMk id="5" creationId="{7D7B9742-49A9-FD48-8BA3-855D3B3E3372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2T23:56:06.534" v="536" actId="14100"/>
          <ac:spMkLst>
            <pc:docMk/>
            <pc:sldMk cId="1095954329" sldId="263"/>
            <ac:spMk id="10" creationId="{66C06472-7E68-9242-63B3-0FC7A193294F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2T23:57:10.115" v="568" actId="1076"/>
          <ac:spMkLst>
            <pc:docMk/>
            <pc:sldMk cId="1095954329" sldId="263"/>
            <ac:spMk id="14" creationId="{6D52ADC7-1830-2E47-CC99-B6EF6E97C751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2T23:56:43.645" v="556" actId="20577"/>
          <ac:spMkLst>
            <pc:docMk/>
            <pc:sldMk cId="1095954329" sldId="263"/>
            <ac:spMk id="15" creationId="{4C58460D-45E7-0AC4-DB4F-54DC619BE797}"/>
          </ac:spMkLst>
        </pc:spChg>
        <pc:spChg chg="mod">
          <ac:chgData name="GUSTAVO DALL OSTE VENTURA" userId="S::gustavo.ventura01@fatec.sp.gov.br::a804d476-cc35-4706-8b72-26fff8130265" providerId="AD" clId="Web-{1FDA34CD-C82D-2EA3-DC68-94C6C4E96E1D}" dt="2024-02-22T23:55:09.595" v="485" actId="20577"/>
          <ac:spMkLst>
            <pc:docMk/>
            <pc:sldMk cId="1095954329" sldId="263"/>
            <ac:spMk id="17" creationId="{F5DA4F73-36A0-6C87-1211-0196C493BCC3}"/>
          </ac:spMkLst>
        </pc:spChg>
        <pc:spChg chg="add mod">
          <ac:chgData name="GUSTAVO DALL OSTE VENTURA" userId="S::gustavo.ventura01@fatec.sp.gov.br::a804d476-cc35-4706-8b72-26fff8130265" providerId="AD" clId="Web-{1FDA34CD-C82D-2EA3-DC68-94C6C4E96E1D}" dt="2024-02-22T23:59:06.868" v="644" actId="20577"/>
          <ac:spMkLst>
            <pc:docMk/>
            <pc:sldMk cId="1095954329" sldId="263"/>
            <ac:spMk id="20" creationId="{5BC514C3-345F-6E5B-2F00-E7BAB505530C}"/>
          </ac:spMkLst>
        </pc:spChg>
        <pc:picChg chg="add mod">
          <ac:chgData name="GUSTAVO DALL OSTE VENTURA" userId="S::gustavo.ventura01@fatec.sp.gov.br::a804d476-cc35-4706-8b72-26fff8130265" providerId="AD" clId="Web-{1FDA34CD-C82D-2EA3-DC68-94C6C4E96E1D}" dt="2024-02-22T23:45:08.635" v="342" actId="1076"/>
          <ac:picMkLst>
            <pc:docMk/>
            <pc:sldMk cId="1095954329" sldId="263"/>
            <ac:picMk id="7" creationId="{0017C6D1-713E-67D9-A40C-3AC84A95F3D4}"/>
          </ac:picMkLst>
        </pc:picChg>
        <pc:picChg chg="add mod">
          <ac:chgData name="GUSTAVO DALL OSTE VENTURA" userId="S::gustavo.ventura01@fatec.sp.gov.br::a804d476-cc35-4706-8b72-26fff8130265" providerId="AD" clId="Web-{1FDA34CD-C82D-2EA3-DC68-94C6C4E96E1D}" dt="2024-02-22T23:54:55.157" v="457" actId="1076"/>
          <ac:picMkLst>
            <pc:docMk/>
            <pc:sldMk cId="1095954329" sldId="263"/>
            <ac:picMk id="9" creationId="{06D9ED1A-B16F-FAD5-85F2-546A760FAED8}"/>
          </ac:picMkLst>
        </pc:picChg>
        <pc:picChg chg="add mod">
          <ac:chgData name="GUSTAVO DALL OSTE VENTURA" userId="S::gustavo.ventura01@fatec.sp.gov.br::a804d476-cc35-4706-8b72-26fff8130265" providerId="AD" clId="Web-{1FDA34CD-C82D-2EA3-DC68-94C6C4E96E1D}" dt="2024-02-22T23:56:21.566" v="538" actId="1076"/>
          <ac:picMkLst>
            <pc:docMk/>
            <pc:sldMk cId="1095954329" sldId="263"/>
            <ac:picMk id="12" creationId="{2D38975B-BE7A-2777-5B18-E4DBC4BD8A68}"/>
          </ac:picMkLst>
        </pc:picChg>
        <pc:picChg chg="add mod">
          <ac:chgData name="GUSTAVO DALL OSTE VENTURA" userId="S::gustavo.ventura01@fatec.sp.gov.br::a804d476-cc35-4706-8b72-26fff8130265" providerId="AD" clId="Web-{1FDA34CD-C82D-2EA3-DC68-94C6C4E96E1D}" dt="2024-02-22T23:57:42.897" v="570" actId="1076"/>
          <ac:picMkLst>
            <pc:docMk/>
            <pc:sldMk cId="1095954329" sldId="263"/>
            <ac:picMk id="18" creationId="{66D35385-9F1C-5DDB-C962-E378A976A4D2}"/>
          </ac:picMkLst>
        </pc:picChg>
        <pc:picChg chg="add mod">
          <ac:chgData name="GUSTAVO DALL OSTE VENTURA" userId="S::gustavo.ventura01@fatec.sp.gov.br::a804d476-cc35-4706-8b72-26fff8130265" providerId="AD" clId="Web-{1FDA34CD-C82D-2EA3-DC68-94C6C4E96E1D}" dt="2024-02-22T23:59:18.712" v="646" actId="1076"/>
          <ac:picMkLst>
            <pc:docMk/>
            <pc:sldMk cId="1095954329" sldId="263"/>
            <ac:picMk id="22" creationId="{F50F16FA-A20E-818A-F10B-6F3B49B95988}"/>
          </ac:picMkLst>
        </pc:picChg>
      </pc:sldChg>
    </pc:docChg>
  </pc:docChgLst>
  <pc:docChgLst>
    <pc:chgData name="JOAO PEDRO FLORINDO DE OLIVEIRA" userId="S::joao.oliveira324@fatec.sp.gov.br::135ee00e-e2ec-4775-8777-8b35e0e7fa31" providerId="AD" clId="Web-{4FA4272A-DAEC-946B-B370-ECAB3B915721}"/>
    <pc:docChg chg="modSld">
      <pc:chgData name="JOAO PEDRO FLORINDO DE OLIVEIRA" userId="S::joao.oliveira324@fatec.sp.gov.br::135ee00e-e2ec-4775-8777-8b35e0e7fa31" providerId="AD" clId="Web-{4FA4272A-DAEC-946B-B370-ECAB3B915721}" dt="2024-02-23T00:07:18.947" v="50" actId="1076"/>
      <pc:docMkLst>
        <pc:docMk/>
      </pc:docMkLst>
      <pc:sldChg chg="addSp delSp modSp">
        <pc:chgData name="JOAO PEDRO FLORINDO DE OLIVEIRA" userId="S::joao.oliveira324@fatec.sp.gov.br::135ee00e-e2ec-4775-8777-8b35e0e7fa31" providerId="AD" clId="Web-{4FA4272A-DAEC-946B-B370-ECAB3B915721}" dt="2024-02-23T00:01:34.894" v="35" actId="1076"/>
        <pc:sldMkLst>
          <pc:docMk/>
          <pc:sldMk cId="1532619105" sldId="261"/>
        </pc:sldMkLst>
        <pc:spChg chg="mod">
          <ac:chgData name="JOAO PEDRO FLORINDO DE OLIVEIRA" userId="S::joao.oliveira324@fatec.sp.gov.br::135ee00e-e2ec-4775-8777-8b35e0e7fa31" providerId="AD" clId="Web-{4FA4272A-DAEC-946B-B370-ECAB3B915721}" dt="2024-02-22T23:59:18.063" v="9" actId="1076"/>
          <ac:spMkLst>
            <pc:docMk/>
            <pc:sldMk cId="1532619105" sldId="261"/>
            <ac:spMk id="15" creationId="{4C58460D-45E7-0AC4-DB4F-54DC619BE797}"/>
          </ac:spMkLst>
        </pc:spChg>
        <pc:picChg chg="mod">
          <ac:chgData name="JOAO PEDRO FLORINDO DE OLIVEIRA" userId="S::joao.oliveira324@fatec.sp.gov.br::135ee00e-e2ec-4775-8777-8b35e0e7fa31" providerId="AD" clId="Web-{4FA4272A-DAEC-946B-B370-ECAB3B915721}" dt="2024-02-23T00:00:38.440" v="24" actId="14100"/>
          <ac:picMkLst>
            <pc:docMk/>
            <pc:sldMk cId="1532619105" sldId="261"/>
            <ac:picMk id="6" creationId="{96FF7DA2-5752-EAB6-78C4-092DAA9810C2}"/>
          </ac:picMkLst>
        </pc:picChg>
        <pc:picChg chg="add mod">
          <ac:chgData name="JOAO PEDRO FLORINDO DE OLIVEIRA" userId="S::joao.oliveira324@fatec.sp.gov.br::135ee00e-e2ec-4775-8777-8b35e0e7fa31" providerId="AD" clId="Web-{4FA4272A-DAEC-946B-B370-ECAB3B915721}" dt="2024-02-23T00:00:35.049" v="22" actId="14100"/>
          <ac:picMkLst>
            <pc:docMk/>
            <pc:sldMk cId="1532619105" sldId="261"/>
            <ac:picMk id="8" creationId="{41CCF48B-D370-1801-E118-72E386D7836D}"/>
          </ac:picMkLst>
        </pc:picChg>
        <pc:picChg chg="del">
          <ac:chgData name="JOAO PEDRO FLORINDO DE OLIVEIRA" userId="S::joao.oliveira324@fatec.sp.gov.br::135ee00e-e2ec-4775-8777-8b35e0e7fa31" providerId="AD" clId="Web-{4FA4272A-DAEC-946B-B370-ECAB3B915721}" dt="2024-02-22T23:58:56.969" v="0"/>
          <ac:picMkLst>
            <pc:docMk/>
            <pc:sldMk cId="1532619105" sldId="261"/>
            <ac:picMk id="9" creationId="{58D8C2AC-3550-48E9-7190-B2E7C80B8D88}"/>
          </ac:picMkLst>
        </pc:picChg>
        <pc:picChg chg="add mod">
          <ac:chgData name="JOAO PEDRO FLORINDO DE OLIVEIRA" userId="S::joao.oliveira324@fatec.sp.gov.br::135ee00e-e2ec-4775-8777-8b35e0e7fa31" providerId="AD" clId="Web-{4FA4272A-DAEC-946B-B370-ECAB3B915721}" dt="2024-02-23T00:00:31.846" v="20" actId="14100"/>
          <ac:picMkLst>
            <pc:docMk/>
            <pc:sldMk cId="1532619105" sldId="261"/>
            <ac:picMk id="11" creationId="{DA08C57D-39F7-1CFE-7EAD-26D34E0D02B9}"/>
          </ac:picMkLst>
        </pc:picChg>
        <pc:picChg chg="add mod">
          <ac:chgData name="JOAO PEDRO FLORINDO DE OLIVEIRA" userId="S::joao.oliveira324@fatec.sp.gov.br::135ee00e-e2ec-4775-8777-8b35e0e7fa31" providerId="AD" clId="Web-{4FA4272A-DAEC-946B-B370-ECAB3B915721}" dt="2024-02-23T00:01:34.894" v="35" actId="1076"/>
          <ac:picMkLst>
            <pc:docMk/>
            <pc:sldMk cId="1532619105" sldId="261"/>
            <ac:picMk id="14" creationId="{066DC352-E938-D2F4-98F5-C625E88FF003}"/>
          </ac:picMkLst>
        </pc:picChg>
      </pc:sldChg>
      <pc:sldChg chg="addSp delSp modSp">
        <pc:chgData name="JOAO PEDRO FLORINDO DE OLIVEIRA" userId="S::joao.oliveira324@fatec.sp.gov.br::135ee00e-e2ec-4775-8777-8b35e0e7fa31" providerId="AD" clId="Web-{4FA4272A-DAEC-946B-B370-ECAB3B915721}" dt="2024-02-23T00:07:18.947" v="50" actId="1076"/>
        <pc:sldMkLst>
          <pc:docMk/>
          <pc:sldMk cId="1095954329" sldId="263"/>
        </pc:sldMkLst>
        <pc:picChg chg="add del mod">
          <ac:chgData name="JOAO PEDRO FLORINDO DE OLIVEIRA" userId="S::joao.oliveira324@fatec.sp.gov.br::135ee00e-e2ec-4775-8777-8b35e0e7fa31" providerId="AD" clId="Web-{4FA4272A-DAEC-946B-B370-ECAB3B915721}" dt="2024-02-23T00:05:59.758" v="39"/>
          <ac:picMkLst>
            <pc:docMk/>
            <pc:sldMk cId="1095954329" sldId="263"/>
            <ac:picMk id="6" creationId="{DB063C9A-8A39-E957-0769-2150F6B96A31}"/>
          </ac:picMkLst>
        </pc:picChg>
        <pc:picChg chg="add del mod">
          <ac:chgData name="JOAO PEDRO FLORINDO DE OLIVEIRA" userId="S::joao.oliveira324@fatec.sp.gov.br::135ee00e-e2ec-4775-8777-8b35e0e7fa31" providerId="AD" clId="Web-{4FA4272A-DAEC-946B-B370-ECAB3B915721}" dt="2024-02-23T00:06:10.743" v="41"/>
          <ac:picMkLst>
            <pc:docMk/>
            <pc:sldMk cId="1095954329" sldId="263"/>
            <ac:picMk id="8" creationId="{E0616C6E-BAD7-F66E-5530-0FCFD869216E}"/>
          </ac:picMkLst>
        </pc:picChg>
        <pc:picChg chg="add mod">
          <ac:chgData name="JOAO PEDRO FLORINDO DE OLIVEIRA" userId="S::joao.oliveira324@fatec.sp.gov.br::135ee00e-e2ec-4775-8777-8b35e0e7fa31" providerId="AD" clId="Web-{4FA4272A-DAEC-946B-B370-ECAB3B915721}" dt="2024-02-23T00:07:18.947" v="50" actId="1076"/>
          <ac:picMkLst>
            <pc:docMk/>
            <pc:sldMk cId="1095954329" sldId="263"/>
            <ac:picMk id="11" creationId="{5A4CD16B-CA27-7C37-DA21-09B7693A19A9}"/>
          </ac:picMkLst>
        </pc:picChg>
        <pc:picChg chg="del">
          <ac:chgData name="JOAO PEDRO FLORINDO DE OLIVEIRA" userId="S::joao.oliveira324@fatec.sp.gov.br::135ee00e-e2ec-4775-8777-8b35e0e7fa31" providerId="AD" clId="Web-{4FA4272A-DAEC-946B-B370-ECAB3B915721}" dt="2024-02-23T00:05:49.446" v="36"/>
          <ac:picMkLst>
            <pc:docMk/>
            <pc:sldMk cId="1095954329" sldId="263"/>
            <ac:picMk id="18" creationId="{66D35385-9F1C-5DDB-C962-E378A976A4D2}"/>
          </ac:picMkLst>
        </pc:picChg>
      </pc:sldChg>
    </pc:docChg>
  </pc:docChgLst>
  <pc:docChgLst>
    <pc:chgData name="JOAO PEDRO FLORINDO DE OLIVEIRA" userId="S::joao.oliveira324@fatec.sp.gov.br::135ee00e-e2ec-4775-8777-8b35e0e7fa31" providerId="AD" clId="Web-{8137B8C7-8721-A08C-D8BE-E8BA3CBDAE71}"/>
    <pc:docChg chg="modSld">
      <pc:chgData name="JOAO PEDRO FLORINDO DE OLIVEIRA" userId="S::joao.oliveira324@fatec.sp.gov.br::135ee00e-e2ec-4775-8777-8b35e0e7fa31" providerId="AD" clId="Web-{8137B8C7-8721-A08C-D8BE-E8BA3CBDAE71}" dt="2024-02-22T23:57:28.596" v="184"/>
      <pc:docMkLst>
        <pc:docMk/>
      </pc:docMkLst>
      <pc:sldChg chg="addSp delSp modSp">
        <pc:chgData name="JOAO PEDRO FLORINDO DE OLIVEIRA" userId="S::joao.oliveira324@fatec.sp.gov.br::135ee00e-e2ec-4775-8777-8b35e0e7fa31" providerId="AD" clId="Web-{8137B8C7-8721-A08C-D8BE-E8BA3CBDAE71}" dt="2024-02-22T23:57:28.596" v="184"/>
        <pc:sldMkLst>
          <pc:docMk/>
          <pc:sldMk cId="1532619105" sldId="261"/>
        </pc:sldMkLst>
        <pc:spChg chg="add del mod">
          <ac:chgData name="JOAO PEDRO FLORINDO DE OLIVEIRA" userId="S::joao.oliveira324@fatec.sp.gov.br::135ee00e-e2ec-4775-8777-8b35e0e7fa31" providerId="AD" clId="Web-{8137B8C7-8721-A08C-D8BE-E8BA3CBDAE71}" dt="2024-02-22T23:55:09.554" v="172" actId="1076"/>
          <ac:spMkLst>
            <pc:docMk/>
            <pc:sldMk cId="1532619105" sldId="261"/>
            <ac:spMk id="3" creationId="{7FD4A385-32B3-8FD9-82A2-57F50F688915}"/>
          </ac:spMkLst>
        </pc:spChg>
        <pc:spChg chg="add mod">
          <ac:chgData name="JOAO PEDRO FLORINDO DE OLIVEIRA" userId="S::joao.oliveira324@fatec.sp.gov.br::135ee00e-e2ec-4775-8777-8b35e0e7fa31" providerId="AD" clId="Web-{8137B8C7-8721-A08C-D8BE-E8BA3CBDAE71}" dt="2024-02-22T23:55:14.227" v="175" actId="14100"/>
          <ac:spMkLst>
            <pc:docMk/>
            <pc:sldMk cId="1532619105" sldId="261"/>
            <ac:spMk id="5" creationId="{D23E408E-51AD-DB6A-A2B6-1655F227A6F7}"/>
          </ac:spMkLst>
        </pc:spChg>
        <pc:picChg chg="add mod">
          <ac:chgData name="JOAO PEDRO FLORINDO DE OLIVEIRA" userId="S::joao.oliveira324@fatec.sp.gov.br::135ee00e-e2ec-4775-8777-8b35e0e7fa31" providerId="AD" clId="Web-{8137B8C7-8721-A08C-D8BE-E8BA3CBDAE71}" dt="2024-02-22T23:55:54.700" v="180" actId="1076"/>
          <ac:picMkLst>
            <pc:docMk/>
            <pc:sldMk cId="1532619105" sldId="261"/>
            <ac:picMk id="6" creationId="{96FF7DA2-5752-EAB6-78C4-092DAA9810C2}"/>
          </ac:picMkLst>
        </pc:picChg>
        <pc:picChg chg="add del mod">
          <ac:chgData name="JOAO PEDRO FLORINDO DE OLIVEIRA" userId="S::joao.oliveira324@fatec.sp.gov.br::135ee00e-e2ec-4775-8777-8b35e0e7fa31" providerId="AD" clId="Web-{8137B8C7-8721-A08C-D8BE-E8BA3CBDAE71}" dt="2024-02-22T23:56:09.763" v="183"/>
          <ac:picMkLst>
            <pc:docMk/>
            <pc:sldMk cId="1532619105" sldId="261"/>
            <ac:picMk id="8" creationId="{9A697C55-F079-A7DF-DC03-D6ACFECD45A1}"/>
          </ac:picMkLst>
        </pc:picChg>
        <pc:picChg chg="add mod">
          <ac:chgData name="JOAO PEDRO FLORINDO DE OLIVEIRA" userId="S::joao.oliveira324@fatec.sp.gov.br::135ee00e-e2ec-4775-8777-8b35e0e7fa31" providerId="AD" clId="Web-{8137B8C7-8721-A08C-D8BE-E8BA3CBDAE71}" dt="2024-02-22T23:57:28.596" v="184"/>
          <ac:picMkLst>
            <pc:docMk/>
            <pc:sldMk cId="1532619105" sldId="261"/>
            <ac:picMk id="9" creationId="{58D8C2AC-3550-48E9-7190-B2E7C80B8D88}"/>
          </ac:picMkLst>
        </pc:picChg>
      </pc:sldChg>
      <pc:sldChg chg="addSp modSp">
        <pc:chgData name="JOAO PEDRO FLORINDO DE OLIVEIRA" userId="S::joao.oliveira324@fatec.sp.gov.br::135ee00e-e2ec-4775-8777-8b35e0e7fa31" providerId="AD" clId="Web-{8137B8C7-8721-A08C-D8BE-E8BA3CBDAE71}" dt="2024-02-22T23:53:19.486" v="104" actId="20577"/>
        <pc:sldMkLst>
          <pc:docMk/>
          <pc:sldMk cId="1095954329" sldId="263"/>
        </pc:sldMkLst>
        <pc:spChg chg="add mod">
          <ac:chgData name="JOAO PEDRO FLORINDO DE OLIVEIRA" userId="S::joao.oliveira324@fatec.sp.gov.br::135ee00e-e2ec-4775-8777-8b35e0e7fa31" providerId="AD" clId="Web-{8137B8C7-8721-A08C-D8BE-E8BA3CBDAE71}" dt="2024-02-22T23:53:19.486" v="104" actId="20577"/>
          <ac:spMkLst>
            <pc:docMk/>
            <pc:sldMk cId="1095954329" sldId="263"/>
            <ac:spMk id="5" creationId="{7D7B9742-49A9-FD48-8BA3-855D3B3E3372}"/>
          </ac:spMkLst>
        </pc:spChg>
        <pc:spChg chg="mod">
          <ac:chgData name="JOAO PEDRO FLORINDO DE OLIVEIRA" userId="S::joao.oliveira324@fatec.sp.gov.br::135ee00e-e2ec-4775-8777-8b35e0e7fa31" providerId="AD" clId="Web-{8137B8C7-8721-A08C-D8BE-E8BA3CBDAE71}" dt="2024-02-22T23:52:19.233" v="49" actId="20577"/>
          <ac:spMkLst>
            <pc:docMk/>
            <pc:sldMk cId="1095954329" sldId="263"/>
            <ac:spMk id="17" creationId="{F5DA4F73-36A0-6C87-1211-0196C493BCC3}"/>
          </ac:spMkLst>
        </pc:spChg>
        <pc:spChg chg="mod">
          <ac:chgData name="JOAO PEDRO FLORINDO DE OLIVEIRA" userId="S::joao.oliveira324@fatec.sp.gov.br::135ee00e-e2ec-4775-8777-8b35e0e7fa31" providerId="AD" clId="Web-{8137B8C7-8721-A08C-D8BE-E8BA3CBDAE71}" dt="2024-02-22T23:52:28.624" v="52" actId="20577"/>
          <ac:spMkLst>
            <pc:docMk/>
            <pc:sldMk cId="1095954329" sldId="263"/>
            <ac:spMk id="19" creationId="{7D5981CE-836B-7FBA-5E36-EDCD0C8C72F4}"/>
          </ac:spMkLst>
        </pc:spChg>
      </pc:sldChg>
    </pc:docChg>
  </pc:docChgLst>
  <pc:docChgLst>
    <pc:chgData name="LEANDRO ALVES DA SILVA" userId="S::leandro.silva379@fatec.sp.gov.br::7fe3333d-5ea8-4019-b086-92d0fde31c08" providerId="AD" clId="Web-{B1A7C46C-EEEC-6EEB-0CF9-53B4508710B0}"/>
    <pc:docChg chg="modSld">
      <pc:chgData name="LEANDRO ALVES DA SILVA" userId="S::leandro.silva379@fatec.sp.gov.br::7fe3333d-5ea8-4019-b086-92d0fde31c08" providerId="AD" clId="Web-{B1A7C46C-EEEC-6EEB-0CF9-53B4508710B0}" dt="2024-02-19T23:22:26.246" v="52" actId="20577"/>
      <pc:docMkLst>
        <pc:docMk/>
      </pc:docMkLst>
      <pc:sldChg chg="modSp">
        <pc:chgData name="LEANDRO ALVES DA SILVA" userId="S::leandro.silva379@fatec.sp.gov.br::7fe3333d-5ea8-4019-b086-92d0fde31c08" providerId="AD" clId="Web-{B1A7C46C-EEEC-6EEB-0CF9-53B4508710B0}" dt="2024-02-19T23:22:26.246" v="52" actId="20577"/>
        <pc:sldMkLst>
          <pc:docMk/>
          <pc:sldMk cId="2210866551" sldId="256"/>
        </pc:sldMkLst>
        <pc:spChg chg="mod">
          <ac:chgData name="LEANDRO ALVES DA SILVA" userId="S::leandro.silva379@fatec.sp.gov.br::7fe3333d-5ea8-4019-b086-92d0fde31c08" providerId="AD" clId="Web-{B1A7C46C-EEEC-6EEB-0CF9-53B4508710B0}" dt="2024-02-19T23:18:47.116" v="4" actId="20577"/>
          <ac:spMkLst>
            <pc:docMk/>
            <pc:sldMk cId="2210866551" sldId="256"/>
            <ac:spMk id="2" creationId="{00000000-0000-0000-0000-000000000000}"/>
          </ac:spMkLst>
        </pc:spChg>
        <pc:spChg chg="mod">
          <ac:chgData name="LEANDRO ALVES DA SILVA" userId="S::leandro.silva379@fatec.sp.gov.br::7fe3333d-5ea8-4019-b086-92d0fde31c08" providerId="AD" clId="Web-{B1A7C46C-EEEC-6EEB-0CF9-53B4508710B0}" dt="2024-02-19T23:22:26.246" v="52" actId="20577"/>
          <ac:spMkLst>
            <pc:docMk/>
            <pc:sldMk cId="2210866551" sldId="256"/>
            <ac:spMk id="3" creationId="{00000000-0000-0000-0000-000000000000}"/>
          </ac:spMkLst>
        </pc:spChg>
      </pc:sldChg>
    </pc:docChg>
  </pc:docChgLst>
  <pc:docChgLst>
    <pc:chgData name="GABRIEL PEREIRA DA SILVA" userId="S::gabriel.silva796@fatec.sp.gov.br::238bcf64-9709-4b38-bae4-1416989ff8a4" providerId="AD" clId="Web-{D8EEB101-C75A-C981-AB07-4D352C68766D}"/>
    <pc:docChg chg="modSld">
      <pc:chgData name="GABRIEL PEREIRA DA SILVA" userId="S::gabriel.silva796@fatec.sp.gov.br::238bcf64-9709-4b38-bae4-1416989ff8a4" providerId="AD" clId="Web-{D8EEB101-C75A-C981-AB07-4D352C68766D}" dt="2024-02-19T23:22:03.409" v="59" actId="20577"/>
      <pc:docMkLst>
        <pc:docMk/>
      </pc:docMkLst>
      <pc:sldChg chg="modSp">
        <pc:chgData name="GABRIEL PEREIRA DA SILVA" userId="S::gabriel.silva796@fatec.sp.gov.br::238bcf64-9709-4b38-bae4-1416989ff8a4" providerId="AD" clId="Web-{D8EEB101-C75A-C981-AB07-4D352C68766D}" dt="2024-02-19T23:22:03.409" v="59" actId="20577"/>
        <pc:sldMkLst>
          <pc:docMk/>
          <pc:sldMk cId="2210866551" sldId="256"/>
        </pc:sldMkLst>
        <pc:spChg chg="mod">
          <ac:chgData name="GABRIEL PEREIRA DA SILVA" userId="S::gabriel.silva796@fatec.sp.gov.br::238bcf64-9709-4b38-bae4-1416989ff8a4" providerId="AD" clId="Web-{D8EEB101-C75A-C981-AB07-4D352C68766D}" dt="2024-02-19T23:22:03.409" v="59" actId="20577"/>
          <ac:spMkLst>
            <pc:docMk/>
            <pc:sldMk cId="2210866551" sldId="256"/>
            <ac:spMk id="2" creationId="{00000000-0000-0000-0000-000000000000}"/>
          </ac:spMkLst>
        </pc:spChg>
        <pc:spChg chg="mod">
          <ac:chgData name="GABRIEL PEREIRA DA SILVA" userId="S::gabriel.silva796@fatec.sp.gov.br::238bcf64-9709-4b38-bae4-1416989ff8a4" providerId="AD" clId="Web-{D8EEB101-C75A-C981-AB07-4D352C68766D}" dt="2024-02-19T23:19:53.984" v="54" actId="20577"/>
          <ac:spMkLst>
            <pc:docMk/>
            <pc:sldMk cId="2210866551" sldId="256"/>
            <ac:spMk id="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35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858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49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82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859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1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726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131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928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42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61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0B72F61B-A3F6-C09A-01E9-6E49FAB12709}"/>
              </a:ext>
            </a:extLst>
          </p:cNvPr>
          <p:cNvSpPr txBox="1"/>
          <p:nvPr/>
        </p:nvSpPr>
        <p:spPr>
          <a:xfrm>
            <a:off x="2715608" y="2595109"/>
            <a:ext cx="974801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80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Experiência compartilhada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D29FDB5-7B25-DEF8-BFA3-28DF222A1476}"/>
              </a:ext>
            </a:extLst>
          </p:cNvPr>
          <p:cNvSpPr txBox="1"/>
          <p:nvPr/>
        </p:nvSpPr>
        <p:spPr>
          <a:xfrm>
            <a:off x="4870511" y="3345931"/>
            <a:ext cx="2456329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>
                <a:solidFill>
                  <a:schemeClr val="bg1">
                    <a:lumMod val="95000"/>
                  </a:schemeClr>
                </a:solidFill>
                <a:latin typeface="Times New Roman"/>
                <a:cs typeface="Times New Roman"/>
              </a:rPr>
              <a:t>Eduardo</a:t>
            </a:r>
            <a:endParaRPr lang="pt-BR">
              <a:solidFill>
                <a:schemeClr val="bg1">
                  <a:lumMod val="95000"/>
                </a:schemeClr>
              </a:solidFill>
              <a:latin typeface="Times New Roman"/>
              <a:ea typeface="Calibri"/>
              <a:cs typeface="Times New Roman"/>
            </a:endParaRPr>
          </a:p>
          <a:p>
            <a:pPr algn="ctr"/>
            <a:r>
              <a:rPr lang="pt-BR">
                <a:solidFill>
                  <a:schemeClr val="bg1">
                    <a:lumMod val="95000"/>
                  </a:schemeClr>
                </a:solidFill>
                <a:latin typeface="Times New Roman"/>
                <a:cs typeface="Times New Roman"/>
              </a:rPr>
              <a:t>Gabriel</a:t>
            </a:r>
            <a:endParaRPr lang="pt-BR">
              <a:solidFill>
                <a:schemeClr val="bg1">
                  <a:lumMod val="95000"/>
                </a:schemeClr>
              </a:solidFill>
              <a:latin typeface="Times New Roman"/>
              <a:ea typeface="Calibri"/>
              <a:cs typeface="Times New Roman"/>
            </a:endParaRPr>
          </a:p>
          <a:p>
            <a:pPr algn="ctr"/>
            <a:r>
              <a:rPr lang="pt-BR">
                <a:solidFill>
                  <a:schemeClr val="bg1">
                    <a:lumMod val="95000"/>
                  </a:schemeClr>
                </a:solidFill>
                <a:latin typeface="Times New Roman"/>
                <a:cs typeface="Times New Roman"/>
              </a:rPr>
              <a:t>Gustavo </a:t>
            </a:r>
            <a:endParaRPr lang="pt-BR">
              <a:solidFill>
                <a:schemeClr val="bg1">
                  <a:lumMod val="95000"/>
                </a:schemeClr>
              </a:solidFill>
              <a:latin typeface="Times New Roman"/>
              <a:ea typeface="Calibri"/>
              <a:cs typeface="Times New Roman"/>
            </a:endParaRPr>
          </a:p>
          <a:p>
            <a:pPr algn="ctr"/>
            <a:r>
              <a:rPr lang="pt-BR">
                <a:solidFill>
                  <a:schemeClr val="bg1">
                    <a:lumMod val="95000"/>
                  </a:schemeClr>
                </a:solidFill>
                <a:latin typeface="Times New Roman"/>
                <a:cs typeface="Times New Roman"/>
              </a:rPr>
              <a:t>João Pedro</a:t>
            </a:r>
            <a:endParaRPr lang="pt-BR">
              <a:solidFill>
                <a:schemeClr val="bg1">
                  <a:lumMod val="95000"/>
                </a:schemeClr>
              </a:solidFill>
              <a:latin typeface="Times New Roman"/>
              <a:ea typeface="Calibri"/>
              <a:cs typeface="Times New Roman"/>
            </a:endParaRPr>
          </a:p>
          <a:p>
            <a:pPr algn="ctr"/>
            <a:r>
              <a:rPr lang="pt-BR">
                <a:solidFill>
                  <a:schemeClr val="bg1">
                    <a:lumMod val="95000"/>
                  </a:schemeClr>
                </a:solidFill>
                <a:latin typeface="Times New Roman"/>
                <a:ea typeface="Calibri"/>
                <a:cs typeface="Times New Roman"/>
              </a:rPr>
              <a:t>Rafael</a:t>
            </a: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AD6BA087-0575-EDEE-4E2B-5B0FA97D214F}"/>
              </a:ext>
            </a:extLst>
          </p:cNvPr>
          <p:cNvSpPr/>
          <p:nvPr/>
        </p:nvSpPr>
        <p:spPr>
          <a:xfrm>
            <a:off x="7250816" y="2810260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ea typeface="Calibri"/>
              <a:cs typeface="Calibri"/>
            </a:endParaRP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4C58460D-45E7-0AC4-DB4F-54DC619BE797}"/>
              </a:ext>
            </a:extLst>
          </p:cNvPr>
          <p:cNvSpPr/>
          <p:nvPr/>
        </p:nvSpPr>
        <p:spPr>
          <a:xfrm>
            <a:off x="4942812" y="2820156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ea typeface="Calibri"/>
              <a:cs typeface="Calibri"/>
            </a:endParaRP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F5DA4F73-36A0-6C87-1211-0196C493BCC3}"/>
              </a:ext>
            </a:extLst>
          </p:cNvPr>
          <p:cNvSpPr/>
          <p:nvPr/>
        </p:nvSpPr>
        <p:spPr>
          <a:xfrm>
            <a:off x="2638766" y="2807466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000">
              <a:latin typeface="Arial"/>
              <a:cs typeface="Calibri"/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7D5981CE-836B-7FBA-5E36-EDCD0C8C72F4}"/>
              </a:ext>
            </a:extLst>
          </p:cNvPr>
          <p:cNvSpPr/>
          <p:nvPr/>
        </p:nvSpPr>
        <p:spPr>
          <a:xfrm>
            <a:off x="334721" y="2810260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highlight>
                <a:srgbClr val="808080"/>
              </a:highlight>
              <a:ea typeface="Calibri"/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5E1D6AE-8AB1-ACF2-55DD-745F2FFDE76C}"/>
              </a:ext>
            </a:extLst>
          </p:cNvPr>
          <p:cNvSpPr txBox="1"/>
          <p:nvPr/>
        </p:nvSpPr>
        <p:spPr>
          <a:xfrm>
            <a:off x="870856" y="405739"/>
            <a:ext cx="770114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800">
                <a:latin typeface="Arial"/>
                <a:ea typeface="Calibri"/>
                <a:cs typeface="Calibri"/>
              </a:rPr>
              <a:t>Como conheci o esporte:</a:t>
            </a:r>
            <a:endParaRPr lang="pt-BR" sz="4800">
              <a:latin typeface="Arial"/>
              <a:cs typeface="Arial"/>
            </a:endParaRP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7FD4A385-32B3-8FD9-82A2-57F50F688915}"/>
              </a:ext>
            </a:extLst>
          </p:cNvPr>
          <p:cNvSpPr/>
          <p:nvPr/>
        </p:nvSpPr>
        <p:spPr>
          <a:xfrm>
            <a:off x="9556608" y="2810259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ea typeface="Calibri"/>
              <a:cs typeface="Calibri" panose="020F0502020204030204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D8686EF-5331-C98E-584F-1C05791000C4}"/>
              </a:ext>
            </a:extLst>
          </p:cNvPr>
          <p:cNvSpPr txBox="1"/>
          <p:nvPr/>
        </p:nvSpPr>
        <p:spPr>
          <a:xfrm>
            <a:off x="484909" y="3602181"/>
            <a:ext cx="170411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Arial"/>
                <a:ea typeface="Calibri"/>
                <a:cs typeface="Calibri"/>
              </a:rPr>
              <a:t>Assistindo um show em um intervalo em 2020.</a:t>
            </a:r>
          </a:p>
        </p:txBody>
      </p:sp>
      <p:pic>
        <p:nvPicPr>
          <p:cNvPr id="9" name="Imagem 8" descr="Design PNG E SVG De Ilustração De Bola De Futebol Americano Para Camisetas">
            <a:extLst>
              <a:ext uri="{FF2B5EF4-FFF2-40B4-BE49-F238E27FC236}">
                <a16:creationId xmlns:a16="http://schemas.microsoft.com/office/drawing/2014/main" id="{A06CC1F1-B364-E22C-2F52-E3A9F3D26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543" y="5619996"/>
            <a:ext cx="1050968" cy="1050968"/>
          </a:xfrm>
          <a:prstGeom prst="rect">
            <a:avLst/>
          </a:prstGeom>
        </p:spPr>
      </p:pic>
      <p:pic>
        <p:nvPicPr>
          <p:cNvPr id="10" name="Imagem 9" descr="boxe png gráfico clipart Projeto 20002804 PNG">
            <a:extLst>
              <a:ext uri="{FF2B5EF4-FFF2-40B4-BE49-F238E27FC236}">
                <a16:creationId xmlns:a16="http://schemas.microsoft.com/office/drawing/2014/main" id="{8B6C5643-7EEB-B2AF-53B8-09A8C8503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7767" y="5572894"/>
            <a:ext cx="1442719" cy="1145041"/>
          </a:xfrm>
          <a:prstGeom prst="rect">
            <a:avLst/>
          </a:prstGeom>
        </p:spPr>
      </p:pic>
      <p:pic>
        <p:nvPicPr>
          <p:cNvPr id="16" name="Imagem 15" descr="Emojis engraçados de academia png">
            <a:extLst>
              <a:ext uri="{FF2B5EF4-FFF2-40B4-BE49-F238E27FC236}">
                <a16:creationId xmlns:a16="http://schemas.microsoft.com/office/drawing/2014/main" id="{BA03C179-619F-2CA6-DDCD-47F13F0C86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3288" y="4986388"/>
            <a:ext cx="1635759" cy="2314096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93A6EB47-B7C9-2834-48DE-094107F05685}"/>
              </a:ext>
            </a:extLst>
          </p:cNvPr>
          <p:cNvSpPr txBox="1"/>
          <p:nvPr/>
        </p:nvSpPr>
        <p:spPr>
          <a:xfrm>
            <a:off x="2889663" y="3523013"/>
            <a:ext cx="1506188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000">
                <a:solidFill>
                  <a:srgbClr val="FFFFFF"/>
                </a:solidFill>
                <a:latin typeface="Arial"/>
                <a:cs typeface="Arial"/>
              </a:rPr>
              <a:t> Vídeos de treino.</a:t>
            </a:r>
            <a:br>
              <a:rPr lang="pt-BR" sz="200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pt-BR" sz="2000">
                <a:solidFill>
                  <a:srgbClr val="FFFFFF"/>
                </a:solidFill>
                <a:latin typeface="Arial"/>
                <a:cs typeface="Arial"/>
              </a:rPr>
              <a:t>Irmão mais velho praticava.</a:t>
            </a:r>
            <a:endParaRPr lang="pt-BR" sz="2000">
              <a:latin typeface="Arial"/>
              <a:cs typeface="Arial"/>
            </a:endParaRPr>
          </a:p>
          <a:p>
            <a:pPr algn="l"/>
            <a:endParaRPr lang="pt-BR">
              <a:ea typeface="Calibri"/>
              <a:cs typeface="Calibri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B1EC390-91FB-85AE-A328-3E64FD0C31A8}"/>
              </a:ext>
            </a:extLst>
          </p:cNvPr>
          <p:cNvSpPr txBox="1"/>
          <p:nvPr/>
        </p:nvSpPr>
        <p:spPr>
          <a:xfrm>
            <a:off x="9698182" y="3523012"/>
            <a:ext cx="172390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>
                <a:solidFill>
                  <a:srgbClr val="FFFFFF"/>
                </a:solidFill>
                <a:ea typeface="Calibri"/>
                <a:cs typeface="Calibri"/>
              </a:rPr>
              <a:t>Indicação de amigos e pela internet.</a:t>
            </a:r>
            <a:endParaRPr lang="en-US">
              <a:ea typeface="Calibri"/>
              <a:cs typeface="Calibri"/>
            </a:endParaRPr>
          </a:p>
          <a:p>
            <a:pPr algn="l"/>
            <a:endParaRPr lang="pt-BR">
              <a:ea typeface="Calibri"/>
              <a:cs typeface="Calibri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83A7F0DE-7E69-86EF-6756-70931B5780EF}"/>
              </a:ext>
            </a:extLst>
          </p:cNvPr>
          <p:cNvSpPr txBox="1"/>
          <p:nvPr/>
        </p:nvSpPr>
        <p:spPr>
          <a:xfrm>
            <a:off x="4987637" y="3523013"/>
            <a:ext cx="190203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>
                <a:solidFill>
                  <a:srgbClr val="FFFFFF"/>
                </a:solidFill>
                <a:ea typeface="Calibri"/>
                <a:cs typeface="Calibri"/>
              </a:rPr>
              <a:t>Quando era pequeno com meu pai.</a:t>
            </a:r>
            <a:endParaRPr lang="pt-BR">
              <a:ea typeface="Calibri"/>
              <a:cs typeface="Calibri"/>
            </a:endParaRPr>
          </a:p>
          <a:p>
            <a:pPr algn="l"/>
            <a:endParaRPr lang="pt-BR">
              <a:ea typeface="Calibri"/>
              <a:cs typeface="Calibri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BCFCCBA6-2098-8295-A687-BDE05743A624}"/>
              </a:ext>
            </a:extLst>
          </p:cNvPr>
          <p:cNvSpPr txBox="1"/>
          <p:nvPr/>
        </p:nvSpPr>
        <p:spPr>
          <a:xfrm>
            <a:off x="7560622" y="3701142"/>
            <a:ext cx="137753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solidFill>
                  <a:srgbClr val="FFFFFF"/>
                </a:solidFill>
                <a:ea typeface="Calibri"/>
                <a:cs typeface="Calibri"/>
              </a:rPr>
              <a:t>Escola aula de ed. física</a:t>
            </a:r>
            <a:endParaRPr lang="pt-BR"/>
          </a:p>
        </p:txBody>
      </p:sp>
      <p:pic>
        <p:nvPicPr>
          <p:cNvPr id="25" name="Imagem 24" descr="bola de futebol 1204011 PNG">
            <a:extLst>
              <a:ext uri="{FF2B5EF4-FFF2-40B4-BE49-F238E27FC236}">
                <a16:creationId xmlns:a16="http://schemas.microsoft.com/office/drawing/2014/main" id="{EC2D3AA3-5A86-5D8F-5C47-A1200422DF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9205" y="5461659"/>
            <a:ext cx="1367642" cy="1367642"/>
          </a:xfrm>
          <a:prstGeom prst="rect">
            <a:avLst/>
          </a:prstGeom>
        </p:spPr>
      </p:pic>
      <p:pic>
        <p:nvPicPr>
          <p:cNvPr id="26" name="Imagem 25" descr="Basketball Ball png images, bola de basquete png - marazulseguros.com.br">
            <a:extLst>
              <a:ext uri="{FF2B5EF4-FFF2-40B4-BE49-F238E27FC236}">
                <a16:creationId xmlns:a16="http://schemas.microsoft.com/office/drawing/2014/main" id="{44F0B13B-5E87-BBF7-CF81-E92157B43F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4166" y="5461658"/>
            <a:ext cx="1278578" cy="127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364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AD6BA087-0575-EDEE-4E2B-5B0FA97D214F}"/>
              </a:ext>
            </a:extLst>
          </p:cNvPr>
          <p:cNvSpPr/>
          <p:nvPr/>
        </p:nvSpPr>
        <p:spPr>
          <a:xfrm>
            <a:off x="7250816" y="2810260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ea typeface="Calibri"/>
              <a:cs typeface="Calibri"/>
            </a:endParaRP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4C58460D-45E7-0AC4-DB4F-54DC619BE797}"/>
              </a:ext>
            </a:extLst>
          </p:cNvPr>
          <p:cNvSpPr/>
          <p:nvPr/>
        </p:nvSpPr>
        <p:spPr>
          <a:xfrm>
            <a:off x="4942812" y="2820156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ea typeface="Calibri"/>
              <a:cs typeface="Calibri"/>
            </a:endParaRP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F5DA4F73-36A0-6C87-1211-0196C493BCC3}"/>
              </a:ext>
            </a:extLst>
          </p:cNvPr>
          <p:cNvSpPr/>
          <p:nvPr/>
        </p:nvSpPr>
        <p:spPr>
          <a:xfrm>
            <a:off x="2638766" y="2807466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7D5981CE-836B-7FBA-5E36-EDCD0C8C72F4}"/>
              </a:ext>
            </a:extLst>
          </p:cNvPr>
          <p:cNvSpPr/>
          <p:nvPr/>
        </p:nvSpPr>
        <p:spPr>
          <a:xfrm>
            <a:off x="334721" y="2810260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solidFill>
                <a:schemeClr val="bg1"/>
              </a:solidFill>
              <a:highlight>
                <a:srgbClr val="808080"/>
              </a:highlight>
              <a:ea typeface="Calibri"/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5E1D6AE-8AB1-ACF2-55DD-745F2FFDE76C}"/>
              </a:ext>
            </a:extLst>
          </p:cNvPr>
          <p:cNvSpPr txBox="1"/>
          <p:nvPr/>
        </p:nvSpPr>
        <p:spPr>
          <a:xfrm>
            <a:off x="870856" y="405739"/>
            <a:ext cx="7701147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800">
                <a:latin typeface="Arial"/>
                <a:ea typeface="Calibri"/>
                <a:cs typeface="Calibri"/>
              </a:rPr>
              <a:t>Prática:</a:t>
            </a:r>
          </a:p>
          <a:p>
            <a:endParaRPr lang="pt-BR" sz="4800">
              <a:latin typeface="Arial"/>
              <a:ea typeface="Calibri"/>
              <a:cs typeface="Calibri"/>
            </a:endParaRP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7FD4A385-32B3-8FD9-82A2-57F50F688915}"/>
              </a:ext>
            </a:extLst>
          </p:cNvPr>
          <p:cNvSpPr/>
          <p:nvPr/>
        </p:nvSpPr>
        <p:spPr>
          <a:xfrm>
            <a:off x="9556608" y="2810259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highlight>
                <a:srgbClr val="EDEBE9"/>
              </a:highlight>
              <a:ea typeface="Calibri"/>
              <a:cs typeface="Calibri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BA0AAF6-AA77-9ABF-B798-5CCACB4142EC}"/>
              </a:ext>
            </a:extLst>
          </p:cNvPr>
          <p:cNvSpPr txBox="1"/>
          <p:nvPr/>
        </p:nvSpPr>
        <p:spPr>
          <a:xfrm>
            <a:off x="2879766" y="3433948"/>
            <a:ext cx="151608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Arial"/>
                <a:ea typeface="Calibri"/>
                <a:cs typeface="Calibri"/>
              </a:rPr>
              <a:t>Jogando Flag no São José Jets</a:t>
            </a:r>
            <a:endParaRPr lang="pt-BR" sz="2000">
              <a:solidFill>
                <a:schemeClr val="bg1"/>
              </a:solidFill>
              <a:latin typeface="Arial"/>
            </a:endParaRPr>
          </a:p>
        </p:txBody>
      </p:sp>
      <p:pic>
        <p:nvPicPr>
          <p:cNvPr id="7" name="Imagem 6" descr="Design PNG E SVG De Ilustração De Bola De Futebol Americano Para Camisetas">
            <a:extLst>
              <a:ext uri="{FF2B5EF4-FFF2-40B4-BE49-F238E27FC236}">
                <a16:creationId xmlns:a16="http://schemas.microsoft.com/office/drawing/2014/main" id="{63C55912-0777-6A49-53D8-CF261002D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751" y="5540827"/>
            <a:ext cx="1120240" cy="1120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D23E408E-51AD-DB6A-A2B6-1655F227A6F7}"/>
              </a:ext>
            </a:extLst>
          </p:cNvPr>
          <p:cNvSpPr txBox="1"/>
          <p:nvPr/>
        </p:nvSpPr>
        <p:spPr>
          <a:xfrm>
            <a:off x="9552185" y="3432783"/>
            <a:ext cx="1824141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Arial"/>
                <a:ea typeface="Calibri"/>
                <a:cs typeface="Calibri"/>
              </a:rPr>
              <a:t>Comprei os próprios equipamentos e fiz uma rotina de treino.</a:t>
            </a:r>
          </a:p>
        </p:txBody>
      </p:sp>
      <p:pic>
        <p:nvPicPr>
          <p:cNvPr id="6" name="Imagem 5" descr="Target game asset 2D icon transparent background 10833943 PNG">
            <a:extLst>
              <a:ext uri="{FF2B5EF4-FFF2-40B4-BE49-F238E27FC236}">
                <a16:creationId xmlns:a16="http://schemas.microsoft.com/office/drawing/2014/main" id="{96FF7DA2-5752-EAB6-78C4-092DAA981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2422" y="5544670"/>
            <a:ext cx="1308848" cy="1317813"/>
          </a:xfrm>
          <a:prstGeom prst="rect">
            <a:avLst/>
          </a:prstGeom>
        </p:spPr>
      </p:pic>
      <p:pic>
        <p:nvPicPr>
          <p:cNvPr id="8" name="Imagem 7" descr="National Basketball Association (NBA)">
            <a:extLst>
              <a:ext uri="{FF2B5EF4-FFF2-40B4-BE49-F238E27FC236}">
                <a16:creationId xmlns:a16="http://schemas.microsoft.com/office/drawing/2014/main" id="{41CCF48B-D370-1801-E118-72E386D78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3318" y="5394400"/>
            <a:ext cx="1219199" cy="1376307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C896B70-D783-9D1D-74B3-922CE63633B4}"/>
              </a:ext>
            </a:extLst>
          </p:cNvPr>
          <p:cNvSpPr txBox="1"/>
          <p:nvPr/>
        </p:nvSpPr>
        <p:spPr>
          <a:xfrm>
            <a:off x="4938155" y="3433947"/>
            <a:ext cx="2000993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rgbClr val="FFFFFF"/>
                </a:solidFill>
                <a:latin typeface="Arial"/>
                <a:ea typeface="Calibri"/>
                <a:cs typeface="Calibri"/>
              </a:rPr>
              <a:t>Raramente </a:t>
            </a:r>
            <a:endParaRPr lang="pt-BR" sz="2000">
              <a:solidFill>
                <a:srgbClr val="000000"/>
              </a:solidFill>
              <a:latin typeface="Arial"/>
              <a:ea typeface="Calibri"/>
              <a:cs typeface="Calibri"/>
            </a:endParaRPr>
          </a:p>
          <a:p>
            <a:r>
              <a:rPr lang="pt-BR" sz="2000">
                <a:solidFill>
                  <a:srgbClr val="FFFFFF"/>
                </a:solidFill>
                <a:latin typeface="Arial"/>
                <a:ea typeface="Calibri"/>
                <a:cs typeface="Calibri"/>
              </a:rPr>
              <a:t>pratico, gosto mais de assistir a liga NBA</a:t>
            </a:r>
            <a:endParaRPr lang="pt-BR" sz="2000">
              <a:latin typeface="Arial"/>
              <a:ea typeface="Calibri"/>
              <a:cs typeface="Calibri"/>
            </a:endParaRPr>
          </a:p>
          <a:p>
            <a:pPr algn="l"/>
            <a:endParaRPr lang="pt-BR">
              <a:ea typeface="Calibri"/>
              <a:cs typeface="Calibri"/>
            </a:endParaRPr>
          </a:p>
        </p:txBody>
      </p:sp>
      <p:pic>
        <p:nvPicPr>
          <p:cNvPr id="11" name="Imagem 10" descr="Soccer Player PNGs for Free Download">
            <a:extLst>
              <a:ext uri="{FF2B5EF4-FFF2-40B4-BE49-F238E27FC236}">
                <a16:creationId xmlns:a16="http://schemas.microsoft.com/office/drawing/2014/main" id="{DA08C57D-39F7-1CFE-7EAD-26D34E0D02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054" y="5375388"/>
            <a:ext cx="1209698" cy="128195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7C71A756-F57A-11E0-866A-D1890EF40D1D}"/>
              </a:ext>
            </a:extLst>
          </p:cNvPr>
          <p:cNvSpPr txBox="1"/>
          <p:nvPr/>
        </p:nvSpPr>
        <p:spPr>
          <a:xfrm>
            <a:off x="435428" y="3483428"/>
            <a:ext cx="1862447" cy="9848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000">
                <a:solidFill>
                  <a:schemeClr val="bg1"/>
                </a:solidFill>
                <a:latin typeface="Arial"/>
                <a:ea typeface="Calibri"/>
                <a:cs typeface="Calibri"/>
              </a:rPr>
              <a:t>Deveria praticar mais</a:t>
            </a:r>
          </a:p>
          <a:p>
            <a:pPr algn="l"/>
            <a:endParaRPr lang="pt-BR">
              <a:ea typeface="Calibri"/>
              <a:cs typeface="Calibri"/>
            </a:endParaRPr>
          </a:p>
        </p:txBody>
      </p:sp>
      <p:pic>
        <p:nvPicPr>
          <p:cNvPr id="14" name="Imagem 13" descr="Boxing Gloves PNG Transparent Image Download, Size:, 42% OFF">
            <a:extLst>
              <a:ext uri="{FF2B5EF4-FFF2-40B4-BE49-F238E27FC236}">
                <a16:creationId xmlns:a16="http://schemas.microsoft.com/office/drawing/2014/main" id="{066DC352-E938-D2F4-98F5-C625E88FF0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300000">
            <a:off x="10233296" y="5767375"/>
            <a:ext cx="642951" cy="1021975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56F5B9B0-3797-CB28-F302-06CBDE8B08E0}"/>
              </a:ext>
            </a:extLst>
          </p:cNvPr>
          <p:cNvSpPr txBox="1"/>
          <p:nvPr/>
        </p:nvSpPr>
        <p:spPr>
          <a:xfrm>
            <a:off x="7253844" y="3433947"/>
            <a:ext cx="2000993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rgbClr val="FFFFFF"/>
                </a:solidFill>
                <a:latin typeface="Arial"/>
                <a:ea typeface="Calibri"/>
                <a:cs typeface="Calibri"/>
              </a:rPr>
              <a:t>Treinando de </a:t>
            </a:r>
            <a:r>
              <a:rPr lang="pt-BR" sz="2000" err="1">
                <a:solidFill>
                  <a:srgbClr val="FFFFFF"/>
                </a:solidFill>
                <a:latin typeface="Arial"/>
                <a:ea typeface="Calibri"/>
                <a:cs typeface="Calibri"/>
              </a:rPr>
              <a:t>seg</a:t>
            </a:r>
            <a:r>
              <a:rPr lang="pt-BR" sz="2000">
                <a:solidFill>
                  <a:srgbClr val="FFFFFF"/>
                </a:solidFill>
                <a:latin typeface="Arial"/>
                <a:ea typeface="Calibri"/>
                <a:cs typeface="Calibri"/>
              </a:rPr>
              <a:t> a sex e mantendo uma boa alimentação</a:t>
            </a:r>
            <a:endParaRPr lang="pt-BR" sz="200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2619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AD6BA087-0575-EDEE-4E2B-5B0FA97D214F}"/>
              </a:ext>
            </a:extLst>
          </p:cNvPr>
          <p:cNvSpPr/>
          <p:nvPr/>
        </p:nvSpPr>
        <p:spPr>
          <a:xfrm>
            <a:off x="7250816" y="2810260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4C58460D-45E7-0AC4-DB4F-54DC619BE797}"/>
              </a:ext>
            </a:extLst>
          </p:cNvPr>
          <p:cNvSpPr/>
          <p:nvPr/>
        </p:nvSpPr>
        <p:spPr>
          <a:xfrm>
            <a:off x="4942812" y="2820156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ea typeface="Calibri"/>
              <a:cs typeface="Calibri"/>
            </a:endParaRP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F5DA4F73-36A0-6C87-1211-0196C493BCC3}"/>
              </a:ext>
            </a:extLst>
          </p:cNvPr>
          <p:cNvSpPr/>
          <p:nvPr/>
        </p:nvSpPr>
        <p:spPr>
          <a:xfrm>
            <a:off x="2638766" y="2807466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ea typeface="Calibri"/>
              <a:cs typeface="Calibri"/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7D5981CE-836B-7FBA-5E36-EDCD0C8C72F4}"/>
              </a:ext>
            </a:extLst>
          </p:cNvPr>
          <p:cNvSpPr/>
          <p:nvPr/>
        </p:nvSpPr>
        <p:spPr>
          <a:xfrm>
            <a:off x="334721" y="2810260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highlight>
                <a:srgbClr val="808080"/>
              </a:highlight>
              <a:ea typeface="Calibri"/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5E1D6AE-8AB1-ACF2-55DD-745F2FFDE76C}"/>
              </a:ext>
            </a:extLst>
          </p:cNvPr>
          <p:cNvSpPr txBox="1"/>
          <p:nvPr/>
        </p:nvSpPr>
        <p:spPr>
          <a:xfrm>
            <a:off x="870856" y="405739"/>
            <a:ext cx="770114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800">
                <a:latin typeface="Arial"/>
                <a:ea typeface="Calibri"/>
                <a:cs typeface="Calibri"/>
              </a:rPr>
              <a:t>Curiosidade:</a:t>
            </a: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7FD4A385-32B3-8FD9-82A2-57F50F688915}"/>
              </a:ext>
            </a:extLst>
          </p:cNvPr>
          <p:cNvSpPr/>
          <p:nvPr/>
        </p:nvSpPr>
        <p:spPr>
          <a:xfrm>
            <a:off x="9556608" y="2810259"/>
            <a:ext cx="1999128" cy="4518211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>
              <a:ea typeface="Calibri"/>
              <a:cs typeface="Calibri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49ACB66-FF11-D6C8-0CA3-7404E1CCE1B4}"/>
              </a:ext>
            </a:extLst>
          </p:cNvPr>
          <p:cNvSpPr txBox="1"/>
          <p:nvPr/>
        </p:nvSpPr>
        <p:spPr>
          <a:xfrm>
            <a:off x="7530934" y="3552700"/>
            <a:ext cx="1446811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Arial"/>
                <a:ea typeface="Calibri"/>
                <a:cs typeface="Calibri"/>
              </a:rPr>
              <a:t>Comercial mais caro da história </a:t>
            </a:r>
            <a:endParaRPr lang="pt-BR" sz="2000">
              <a:solidFill>
                <a:schemeClr val="bg1"/>
              </a:solidFill>
              <a:latin typeface="Arial"/>
            </a:endParaRPr>
          </a:p>
        </p:txBody>
      </p:sp>
      <p:pic>
        <p:nvPicPr>
          <p:cNvPr id="7" name="Imagem 6" descr="Design PNG E SVG De Ilustração De Bola De Futebol Americano Para Camisetas">
            <a:extLst>
              <a:ext uri="{FF2B5EF4-FFF2-40B4-BE49-F238E27FC236}">
                <a16:creationId xmlns:a16="http://schemas.microsoft.com/office/drawing/2014/main" id="{0017C6D1-713E-67D9-A40C-3AC84A95F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3439" y="5441867"/>
            <a:ext cx="1140032" cy="114992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D7B9742-49A9-FD48-8BA3-855D3B3E3372}"/>
              </a:ext>
            </a:extLst>
          </p:cNvPr>
          <p:cNvSpPr txBox="1"/>
          <p:nvPr/>
        </p:nvSpPr>
        <p:spPr>
          <a:xfrm>
            <a:off x="530431" y="3429291"/>
            <a:ext cx="1614112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chemeClr val="bg1"/>
                </a:solidFill>
                <a:latin typeface="Arial"/>
                <a:ea typeface="Calibri"/>
                <a:cs typeface="Arial"/>
              </a:rPr>
              <a:t>Irmão mais velho lutou na França, porém como hobby</a:t>
            </a:r>
          </a:p>
        </p:txBody>
      </p:sp>
      <p:pic>
        <p:nvPicPr>
          <p:cNvPr id="9" name="Imagem 8" descr="boxe png gráfico clipart Projeto 20002804 PNG">
            <a:extLst>
              <a:ext uri="{FF2B5EF4-FFF2-40B4-BE49-F238E27FC236}">
                <a16:creationId xmlns:a16="http://schemas.microsoft.com/office/drawing/2014/main" id="{06D9ED1A-B16F-FAD5-85F2-546A760FA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75" y="5444245"/>
            <a:ext cx="1442719" cy="1145041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6C06472-7E68-9242-63B3-0FC7A193294F}"/>
              </a:ext>
            </a:extLst>
          </p:cNvPr>
          <p:cNvSpPr txBox="1"/>
          <p:nvPr/>
        </p:nvSpPr>
        <p:spPr>
          <a:xfrm>
            <a:off x="2711532" y="3503221"/>
            <a:ext cx="2090057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rgbClr val="FFFFFF"/>
                </a:solidFill>
                <a:latin typeface="Arial"/>
                <a:ea typeface="Calibri"/>
                <a:cs typeface="Calibri"/>
              </a:rPr>
              <a:t>Brasil sendo  uma potência mundial no fisiculturismo</a:t>
            </a:r>
            <a:endParaRPr lang="pt-BR" sz="2000">
              <a:latin typeface="Arial"/>
              <a:ea typeface="Calibri"/>
              <a:cs typeface="Calibri"/>
            </a:endParaRPr>
          </a:p>
        </p:txBody>
      </p:sp>
      <p:pic>
        <p:nvPicPr>
          <p:cNvPr id="12" name="Imagem 11" descr="Emojis engraçados de academia png">
            <a:extLst>
              <a:ext uri="{FF2B5EF4-FFF2-40B4-BE49-F238E27FC236}">
                <a16:creationId xmlns:a16="http://schemas.microsoft.com/office/drawing/2014/main" id="{2D38975B-BE7A-2777-5B18-E4DBC4BD8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327" y="4857739"/>
            <a:ext cx="1635759" cy="2314096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6D52ADC7-1830-2E47-CC99-B6EF6E97C751}"/>
              </a:ext>
            </a:extLst>
          </p:cNvPr>
          <p:cNvSpPr txBox="1"/>
          <p:nvPr/>
        </p:nvSpPr>
        <p:spPr>
          <a:xfrm>
            <a:off x="5027220" y="3503220"/>
            <a:ext cx="1832759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rgbClr val="FFFFFF"/>
                </a:solidFill>
                <a:latin typeface="Arial"/>
                <a:ea typeface="Calibri"/>
                <a:cs typeface="Calibri"/>
              </a:rPr>
              <a:t>Já joguei com o jogador famoso</a:t>
            </a:r>
            <a:endParaRPr lang="pt-BR" sz="2000">
              <a:solidFill>
                <a:srgbClr val="000000"/>
              </a:solidFill>
              <a:latin typeface="Arial"/>
              <a:ea typeface="Calibri"/>
              <a:cs typeface="Arial"/>
            </a:endParaRPr>
          </a:p>
          <a:p>
            <a:r>
              <a:rPr lang="pt-BR" sz="2000">
                <a:solidFill>
                  <a:srgbClr val="FFFFFF"/>
                </a:solidFill>
                <a:latin typeface="Arial"/>
                <a:ea typeface="Calibri"/>
                <a:cs typeface="Calibri"/>
              </a:rPr>
              <a:t>Casemiro</a:t>
            </a:r>
            <a:endParaRPr lang="pt-BR" sz="2000">
              <a:latin typeface="Arial"/>
              <a:cs typeface="Arial"/>
            </a:endParaRPr>
          </a:p>
          <a:p>
            <a:pPr algn="l"/>
            <a:endParaRPr lang="pt-BR">
              <a:ea typeface="Calibri"/>
              <a:cs typeface="Calibri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BC514C3-345F-6E5B-2F00-E7BAB505530C}"/>
              </a:ext>
            </a:extLst>
          </p:cNvPr>
          <p:cNvSpPr txBox="1"/>
          <p:nvPr/>
        </p:nvSpPr>
        <p:spPr>
          <a:xfrm>
            <a:off x="9559636" y="3463636"/>
            <a:ext cx="2000993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solidFill>
                  <a:srgbClr val="FFFFFF"/>
                </a:solidFill>
                <a:latin typeface="Arial"/>
                <a:ea typeface="Calibri"/>
                <a:cs typeface="Calibri"/>
              </a:rPr>
              <a:t>Segunda </a:t>
            </a:r>
            <a:endParaRPr lang="pt-BR" sz="2000">
              <a:solidFill>
                <a:srgbClr val="000000"/>
              </a:solidFill>
              <a:latin typeface="Arial"/>
              <a:ea typeface="Calibri"/>
              <a:cs typeface="Calibri"/>
            </a:endParaRPr>
          </a:p>
          <a:p>
            <a:r>
              <a:rPr lang="pt-BR" sz="2000">
                <a:solidFill>
                  <a:srgbClr val="FFFFFF"/>
                </a:solidFill>
                <a:latin typeface="Arial"/>
                <a:ea typeface="Calibri"/>
                <a:cs typeface="Calibri"/>
              </a:rPr>
              <a:t>franquia mais valiosa e o maior do esporte em geral é brasileiro</a:t>
            </a:r>
            <a:endParaRPr lang="pt-BR" sz="2000">
              <a:latin typeface="Arial"/>
              <a:ea typeface="Calibri"/>
              <a:cs typeface="Calibri"/>
            </a:endParaRPr>
          </a:p>
          <a:p>
            <a:pPr algn="l"/>
            <a:endParaRPr lang="pt-BR">
              <a:ea typeface="Calibri"/>
              <a:cs typeface="Calibri"/>
            </a:endParaRPr>
          </a:p>
        </p:txBody>
      </p:sp>
      <p:pic>
        <p:nvPicPr>
          <p:cNvPr id="22" name="Imagem 21" descr="Basketball Ball png images, bola de basquete png - marazulseguros.com.br">
            <a:extLst>
              <a:ext uri="{FF2B5EF4-FFF2-40B4-BE49-F238E27FC236}">
                <a16:creationId xmlns:a16="http://schemas.microsoft.com/office/drawing/2014/main" id="{F50F16FA-A20E-818A-F10B-6F3B49B959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9958" y="5511138"/>
            <a:ext cx="1278578" cy="1278578"/>
          </a:xfrm>
          <a:prstGeom prst="rect">
            <a:avLst/>
          </a:prstGeom>
        </p:spPr>
      </p:pic>
      <p:pic>
        <p:nvPicPr>
          <p:cNvPr id="11" name="Imagem 10" descr="Casemiro Real Madrid football render - FootyRenders">
            <a:extLst>
              <a:ext uri="{FF2B5EF4-FFF2-40B4-BE49-F238E27FC236}">
                <a16:creationId xmlns:a16="http://schemas.microsoft.com/office/drawing/2014/main" id="{5A4CD16B-CA27-7C37-DA21-09B7693A19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1621" y="4823009"/>
            <a:ext cx="1114993" cy="190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954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4C22CD6AE18E4F91DDB08142AE31E3" ma:contentTypeVersion="7" ma:contentTypeDescription="Create a new document." ma:contentTypeScope="" ma:versionID="49098c84a15ecaf086cf0f7f6642f9bf">
  <xsd:schema xmlns:xsd="http://www.w3.org/2001/XMLSchema" xmlns:xs="http://www.w3.org/2001/XMLSchema" xmlns:p="http://schemas.microsoft.com/office/2006/metadata/properties" xmlns:ns2="f2c9b74e-a2ea-4e98-afcd-b130b991ddd8" xmlns:ns3="dfdf0eb2-a6ac-4f22-a8b7-230089c9822d" targetNamespace="http://schemas.microsoft.com/office/2006/metadata/properties" ma:root="true" ma:fieldsID="41235afcbd668e62e8ade6101f45861e" ns2:_="" ns3:_="">
    <xsd:import namespace="f2c9b74e-a2ea-4e98-afcd-b130b991ddd8"/>
    <xsd:import namespace="dfdf0eb2-a6ac-4f22-a8b7-230089c9822d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c9b74e-a2ea-4e98-afcd-b130b991ddd8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df0eb2-a6ac-4f22-a8b7-230089c9822d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f2c9b74e-a2ea-4e98-afcd-b130b991ddd8" xsi:nil="true"/>
    <SharedWithUsers xmlns="dfdf0eb2-a6ac-4f22-a8b7-230089c9822d">
      <UserInfo>
        <DisplayName>RAFAEL BARBOSA CALIXTO MIRANDA</DisplayName>
        <AccountId>46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F3B9225B-627D-4604-ABA6-54FDC4D0D1B7}"/>
</file>

<file path=customXml/itemProps2.xml><?xml version="1.0" encoding="utf-8"?>
<ds:datastoreItem xmlns:ds="http://schemas.openxmlformats.org/officeDocument/2006/customXml" ds:itemID="{00A2517A-79C0-4A29-B5D4-4054851B999D}"/>
</file>

<file path=customXml/itemProps3.xml><?xml version="1.0" encoding="utf-8"?>
<ds:datastoreItem xmlns:ds="http://schemas.openxmlformats.org/officeDocument/2006/customXml" ds:itemID="{1D23F9CE-1941-43FA-AE4C-4BD7EEF70C6D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1</cp:revision>
  <dcterms:created xsi:type="dcterms:W3CDTF">2024-02-19T23:02:46Z</dcterms:created>
  <dcterms:modified xsi:type="dcterms:W3CDTF">2024-02-23T00:07:56Z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0x010100554C22CD6AE18E4F91DDB08142AE31E3</vt:lpwstr>
  </property>
</Properties>
</file>

<file path=docProps/thumbnail.jpeg>
</file>